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1230" r:id="rId5"/>
    <p:sldId id="1268" r:id="rId6"/>
    <p:sldId id="1273" r:id="rId7"/>
    <p:sldId id="1276" r:id="rId8"/>
    <p:sldId id="1335" r:id="rId9"/>
    <p:sldId id="1320" r:id="rId10"/>
    <p:sldId id="1325" r:id="rId11"/>
    <p:sldId id="1326" r:id="rId12"/>
    <p:sldId id="1336" r:id="rId13"/>
    <p:sldId id="1333" r:id="rId14"/>
    <p:sldId id="1331" r:id="rId15"/>
    <p:sldId id="1327" r:id="rId16"/>
    <p:sldId id="1322" r:id="rId17"/>
    <p:sldId id="1323" r:id="rId18"/>
    <p:sldId id="1332" r:id="rId19"/>
    <p:sldId id="1296" r:id="rId20"/>
    <p:sldId id="1330" r:id="rId21"/>
    <p:sldId id="279" r:id="rId22"/>
    <p:sldId id="1284" r:id="rId23"/>
    <p:sldId id="1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3D9191-69B4-7C95-CE87-90C8C30990B9}" name="Tracey Cogan" initials="TC" userId="S::tracey@ltdblend.com::6c248193-8406-448e-89cd-23371aaf5e1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50A4"/>
    <a:srgbClr val="00A7AC"/>
    <a:srgbClr val="175FAF"/>
    <a:srgbClr val="F686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45EFCB-F15F-428D-892D-AC3ECCDDB809}" v="2497" dt="2023-11-16T10:08:12.757"/>
    <p1510:client id="{65851C2E-95EE-42AC-AB2E-099C135948B0}" v="4496" vWet="4500" dt="2023-11-16T09:24:22.3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660"/>
  </p:normalViewPr>
  <p:slideViewPr>
    <p:cSldViewPr snapToGrid="0">
      <p:cViewPr varScale="1">
        <p:scale>
          <a:sx n="104" d="100"/>
          <a:sy n="104" d="100"/>
        </p:scale>
        <p:origin x="576"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Reynolds" userId="e4dc2864-85e5-4bff-9576-af46d7188e60" providerId="ADAL" clId="{65851C2E-95EE-42AC-AB2E-099C135948B0}"/>
    <pc:docChg chg="undo custSel addSld delSld modSld sldOrd">
      <pc:chgData name="Amanda Reynolds" userId="e4dc2864-85e5-4bff-9576-af46d7188e60" providerId="ADAL" clId="{65851C2E-95EE-42AC-AB2E-099C135948B0}" dt="2023-11-15T16:03:04.205" v="4785" actId="33524"/>
      <pc:docMkLst>
        <pc:docMk/>
      </pc:docMkLst>
      <pc:sldChg chg="modSp">
        <pc:chgData name="Amanda Reynolds" userId="e4dc2864-85e5-4bff-9576-af46d7188e60" providerId="ADAL" clId="{65851C2E-95EE-42AC-AB2E-099C135948B0}" dt="2023-11-15T16:03:04.205" v="4785" actId="33524"/>
        <pc:sldMkLst>
          <pc:docMk/>
          <pc:sldMk cId="1705893457" sldId="279"/>
        </pc:sldMkLst>
        <pc:spChg chg="mod">
          <ac:chgData name="Amanda Reynolds" userId="e4dc2864-85e5-4bff-9576-af46d7188e60" providerId="ADAL" clId="{65851C2E-95EE-42AC-AB2E-099C135948B0}" dt="2023-11-15T16:03:04.205" v="4785" actId="33524"/>
          <ac:spMkLst>
            <pc:docMk/>
            <pc:sldMk cId="1705893457" sldId="279"/>
            <ac:spMk id="3" creationId="{8DF47C30-F1A5-81C6-A742-0E52F8175FD0}"/>
          </ac:spMkLst>
        </pc:spChg>
      </pc:sldChg>
      <pc:sldChg chg="del">
        <pc:chgData name="Amanda Reynolds" userId="e4dc2864-85e5-4bff-9576-af46d7188e60" providerId="ADAL" clId="{65851C2E-95EE-42AC-AB2E-099C135948B0}" dt="2023-11-15T15:25:52.542" v="2393" actId="47"/>
        <pc:sldMkLst>
          <pc:docMk/>
          <pc:sldMk cId="354454233" sldId="1251"/>
        </pc:sldMkLst>
      </pc:sldChg>
      <pc:sldChg chg="modSp mod">
        <pc:chgData name="Amanda Reynolds" userId="e4dc2864-85e5-4bff-9576-af46d7188e60" providerId="ADAL" clId="{65851C2E-95EE-42AC-AB2E-099C135948B0}" dt="2023-11-15T14:39:24.735" v="322" actId="20577"/>
        <pc:sldMkLst>
          <pc:docMk/>
          <pc:sldMk cId="4205230120" sldId="1268"/>
        </pc:sldMkLst>
        <pc:spChg chg="mod">
          <ac:chgData name="Amanda Reynolds" userId="e4dc2864-85e5-4bff-9576-af46d7188e60" providerId="ADAL" clId="{65851C2E-95EE-42AC-AB2E-099C135948B0}" dt="2023-11-15T14:39:24.735" v="322" actId="20577"/>
          <ac:spMkLst>
            <pc:docMk/>
            <pc:sldMk cId="4205230120" sldId="1268"/>
            <ac:spMk id="3" creationId="{BB04632B-FA0F-E78C-7A21-49F260CA84F9}"/>
          </ac:spMkLst>
        </pc:spChg>
      </pc:sldChg>
      <pc:sldChg chg="del">
        <pc:chgData name="Amanda Reynolds" userId="e4dc2864-85e5-4bff-9576-af46d7188e60" providerId="ADAL" clId="{65851C2E-95EE-42AC-AB2E-099C135948B0}" dt="2023-11-15T14:07:30.938" v="85" actId="47"/>
        <pc:sldMkLst>
          <pc:docMk/>
          <pc:sldMk cId="4171374289" sldId="1269"/>
        </pc:sldMkLst>
      </pc:sldChg>
      <pc:sldChg chg="delSp modSp mod delAnim modAnim">
        <pc:chgData name="Amanda Reynolds" userId="e4dc2864-85e5-4bff-9576-af46d7188e60" providerId="ADAL" clId="{65851C2E-95EE-42AC-AB2E-099C135948B0}" dt="2023-11-15T14:59:21.033" v="610" actId="20577"/>
        <pc:sldMkLst>
          <pc:docMk/>
          <pc:sldMk cId="2482499413" sldId="1273"/>
        </pc:sldMkLst>
        <pc:spChg chg="mod">
          <ac:chgData name="Amanda Reynolds" userId="e4dc2864-85e5-4bff-9576-af46d7188e60" providerId="ADAL" clId="{65851C2E-95EE-42AC-AB2E-099C135948B0}" dt="2023-11-15T14:59:21.033" v="610" actId="20577"/>
          <ac:spMkLst>
            <pc:docMk/>
            <pc:sldMk cId="2482499413" sldId="1273"/>
            <ac:spMk id="8" creationId="{478C9200-0C28-3B34-BFFF-5D15A4759B8C}"/>
          </ac:spMkLst>
        </pc:spChg>
        <pc:spChg chg="del mod">
          <ac:chgData name="Amanda Reynolds" userId="e4dc2864-85e5-4bff-9576-af46d7188e60" providerId="ADAL" clId="{65851C2E-95EE-42AC-AB2E-099C135948B0}" dt="2023-11-15T14:58:20.041" v="595" actId="478"/>
          <ac:spMkLst>
            <pc:docMk/>
            <pc:sldMk cId="2482499413" sldId="1273"/>
            <ac:spMk id="10" creationId="{F6DA83A6-8C74-B2C8-6831-2CFCA0E132FA}"/>
          </ac:spMkLst>
        </pc:spChg>
        <pc:spChg chg="del mod">
          <ac:chgData name="Amanda Reynolds" userId="e4dc2864-85e5-4bff-9576-af46d7188e60" providerId="ADAL" clId="{65851C2E-95EE-42AC-AB2E-099C135948B0}" dt="2023-11-15T14:57:44.979" v="550"/>
          <ac:spMkLst>
            <pc:docMk/>
            <pc:sldMk cId="2482499413" sldId="1273"/>
            <ac:spMk id="12" creationId="{B4B392EA-77D2-4CA3-7C8D-2E03B470FF3C}"/>
          </ac:spMkLst>
        </pc:spChg>
        <pc:spChg chg="del mod">
          <ac:chgData name="Amanda Reynolds" userId="e4dc2864-85e5-4bff-9576-af46d7188e60" providerId="ADAL" clId="{65851C2E-95EE-42AC-AB2E-099C135948B0}" dt="2023-11-15T14:57:32.973" v="542" actId="478"/>
          <ac:spMkLst>
            <pc:docMk/>
            <pc:sldMk cId="2482499413" sldId="1273"/>
            <ac:spMk id="14" creationId="{7731250E-CFA7-4B45-585C-64C66725B0BB}"/>
          </ac:spMkLst>
        </pc:spChg>
        <pc:spChg chg="mod">
          <ac:chgData name="Amanda Reynolds" userId="e4dc2864-85e5-4bff-9576-af46d7188e60" providerId="ADAL" clId="{65851C2E-95EE-42AC-AB2E-099C135948B0}" dt="2023-11-15T14:54:53.966" v="329" actId="255"/>
          <ac:spMkLst>
            <pc:docMk/>
            <pc:sldMk cId="2482499413" sldId="1273"/>
            <ac:spMk id="16" creationId="{89C8EF1D-E161-ADF0-658E-39177A323993}"/>
          </ac:spMkLst>
        </pc:spChg>
      </pc:sldChg>
      <pc:sldChg chg="ord">
        <pc:chgData name="Amanda Reynolds" userId="e4dc2864-85e5-4bff-9576-af46d7188e60" providerId="ADAL" clId="{65851C2E-95EE-42AC-AB2E-099C135948B0}" dt="2023-11-15T15:01:36.530" v="612"/>
        <pc:sldMkLst>
          <pc:docMk/>
          <pc:sldMk cId="1781367628" sldId="1276"/>
        </pc:sldMkLst>
      </pc:sldChg>
      <pc:sldChg chg="modSp mod modAnim">
        <pc:chgData name="Amanda Reynolds" userId="e4dc2864-85e5-4bff-9576-af46d7188e60" providerId="ADAL" clId="{65851C2E-95EE-42AC-AB2E-099C135948B0}" dt="2023-11-15T15:48:13.463" v="3416" actId="20577"/>
        <pc:sldMkLst>
          <pc:docMk/>
          <pc:sldMk cId="467772439" sldId="1296"/>
        </pc:sldMkLst>
        <pc:spChg chg="mod">
          <ac:chgData name="Amanda Reynolds" userId="e4dc2864-85e5-4bff-9576-af46d7188e60" providerId="ADAL" clId="{65851C2E-95EE-42AC-AB2E-099C135948B0}" dt="2023-11-15T15:48:13.463" v="3416" actId="20577"/>
          <ac:spMkLst>
            <pc:docMk/>
            <pc:sldMk cId="467772439" sldId="1296"/>
            <ac:spMk id="3" creationId="{F3AF5F93-DB9F-39FC-8DA1-14EFEC983C5C}"/>
          </ac:spMkLst>
        </pc:spChg>
      </pc:sldChg>
      <pc:sldChg chg="modSp mod">
        <pc:chgData name="Amanda Reynolds" userId="e4dc2864-85e5-4bff-9576-af46d7188e60" providerId="ADAL" clId="{65851C2E-95EE-42AC-AB2E-099C135948B0}" dt="2023-11-15T15:05:22.702" v="939" actId="1076"/>
        <pc:sldMkLst>
          <pc:docMk/>
          <pc:sldMk cId="1193280365" sldId="1320"/>
        </pc:sldMkLst>
        <pc:spChg chg="mod">
          <ac:chgData name="Amanda Reynolds" userId="e4dc2864-85e5-4bff-9576-af46d7188e60" providerId="ADAL" clId="{65851C2E-95EE-42AC-AB2E-099C135948B0}" dt="2023-11-15T14:07:17.413" v="83" actId="20577"/>
          <ac:spMkLst>
            <pc:docMk/>
            <pc:sldMk cId="1193280365" sldId="1320"/>
            <ac:spMk id="2" creationId="{BFF52BD7-F46E-BB5B-8428-A19B01446DC3}"/>
          </ac:spMkLst>
        </pc:spChg>
        <pc:spChg chg="mod">
          <ac:chgData name="Amanda Reynolds" userId="e4dc2864-85e5-4bff-9576-af46d7188e60" providerId="ADAL" clId="{65851C2E-95EE-42AC-AB2E-099C135948B0}" dt="2023-11-15T15:05:22.009" v="938" actId="20577"/>
          <ac:spMkLst>
            <pc:docMk/>
            <pc:sldMk cId="1193280365" sldId="1320"/>
            <ac:spMk id="4" creationId="{014C98C6-E8E0-70B6-E70D-0E5F92AAD0AC}"/>
          </ac:spMkLst>
        </pc:spChg>
        <pc:picChg chg="mod">
          <ac:chgData name="Amanda Reynolds" userId="e4dc2864-85e5-4bff-9576-af46d7188e60" providerId="ADAL" clId="{65851C2E-95EE-42AC-AB2E-099C135948B0}" dt="2023-11-15T15:05:22.702" v="939" actId="1076"/>
          <ac:picMkLst>
            <pc:docMk/>
            <pc:sldMk cId="1193280365" sldId="1320"/>
            <ac:picMk id="3" creationId="{2AA464B7-DC78-E394-ED87-9829E42E1017}"/>
          </ac:picMkLst>
        </pc:picChg>
      </pc:sldChg>
      <pc:sldChg chg="modSp mod ord">
        <pc:chgData name="Amanda Reynolds" userId="e4dc2864-85e5-4bff-9576-af46d7188e60" providerId="ADAL" clId="{65851C2E-95EE-42AC-AB2E-099C135948B0}" dt="2023-11-15T15:59:04.557" v="4275" actId="113"/>
        <pc:sldMkLst>
          <pc:docMk/>
          <pc:sldMk cId="1628649461" sldId="1322"/>
        </pc:sldMkLst>
        <pc:spChg chg="mod">
          <ac:chgData name="Amanda Reynolds" userId="e4dc2864-85e5-4bff-9576-af46d7188e60" providerId="ADAL" clId="{65851C2E-95EE-42AC-AB2E-099C135948B0}" dt="2023-11-15T15:59:04.557" v="4275" actId="113"/>
          <ac:spMkLst>
            <pc:docMk/>
            <pc:sldMk cId="1628649461" sldId="1322"/>
            <ac:spMk id="2" creationId="{63446431-5558-5CAF-FDC5-AF773E57DA0F}"/>
          </ac:spMkLst>
        </pc:spChg>
      </pc:sldChg>
      <pc:sldChg chg="modSp mod modAnim">
        <pc:chgData name="Amanda Reynolds" userId="e4dc2864-85e5-4bff-9576-af46d7188e60" providerId="ADAL" clId="{65851C2E-95EE-42AC-AB2E-099C135948B0}" dt="2023-11-15T15:52:05.887" v="3674" actId="207"/>
        <pc:sldMkLst>
          <pc:docMk/>
          <pc:sldMk cId="3707263640" sldId="1323"/>
        </pc:sldMkLst>
        <pc:spChg chg="mod">
          <ac:chgData name="Amanda Reynolds" userId="e4dc2864-85e5-4bff-9576-af46d7188e60" providerId="ADAL" clId="{65851C2E-95EE-42AC-AB2E-099C135948B0}" dt="2023-11-15T15:52:05.887" v="3674" actId="207"/>
          <ac:spMkLst>
            <pc:docMk/>
            <pc:sldMk cId="3707263640" sldId="1323"/>
            <ac:spMk id="7" creationId="{4D339373-056C-D1FF-4650-BF3766CF3941}"/>
          </ac:spMkLst>
        </pc:spChg>
        <pc:spChg chg="mod">
          <ac:chgData name="Amanda Reynolds" userId="e4dc2864-85e5-4bff-9576-af46d7188e60" providerId="ADAL" clId="{65851C2E-95EE-42AC-AB2E-099C135948B0}" dt="2023-11-15T15:50:50.765" v="3574" actId="1076"/>
          <ac:spMkLst>
            <pc:docMk/>
            <pc:sldMk cId="3707263640" sldId="1323"/>
            <ac:spMk id="41" creationId="{8622E3CF-90D8-0971-F2B8-925D64E8A869}"/>
          </ac:spMkLst>
        </pc:spChg>
        <pc:spChg chg="mod">
          <ac:chgData name="Amanda Reynolds" userId="e4dc2864-85e5-4bff-9576-af46d7188e60" providerId="ADAL" clId="{65851C2E-95EE-42AC-AB2E-099C135948B0}" dt="2023-11-15T15:51:18.075" v="3584" actId="6549"/>
          <ac:spMkLst>
            <pc:docMk/>
            <pc:sldMk cId="3707263640" sldId="1323"/>
            <ac:spMk id="46" creationId="{4AE9C762-8E09-E40B-DF57-5305C18E5EFE}"/>
          </ac:spMkLst>
        </pc:spChg>
      </pc:sldChg>
      <pc:sldChg chg="modSp mod">
        <pc:chgData name="Amanda Reynolds" userId="e4dc2864-85e5-4bff-9576-af46d7188e60" providerId="ADAL" clId="{65851C2E-95EE-42AC-AB2E-099C135948B0}" dt="2023-11-15T15:58:50.361" v="4273" actId="12"/>
        <pc:sldMkLst>
          <pc:docMk/>
          <pc:sldMk cId="4278646861" sldId="1325"/>
        </pc:sldMkLst>
        <pc:spChg chg="mod">
          <ac:chgData name="Amanda Reynolds" userId="e4dc2864-85e5-4bff-9576-af46d7188e60" providerId="ADAL" clId="{65851C2E-95EE-42AC-AB2E-099C135948B0}" dt="2023-11-15T15:58:50.361" v="4273" actId="12"/>
          <ac:spMkLst>
            <pc:docMk/>
            <pc:sldMk cId="4278646861" sldId="1325"/>
            <ac:spMk id="2" creationId="{BFF52BD7-F46E-BB5B-8428-A19B01446DC3}"/>
          </ac:spMkLst>
        </pc:spChg>
      </pc:sldChg>
      <pc:sldChg chg="modSp mod">
        <pc:chgData name="Amanda Reynolds" userId="e4dc2864-85e5-4bff-9576-af46d7188e60" providerId="ADAL" clId="{65851C2E-95EE-42AC-AB2E-099C135948B0}" dt="2023-11-15T15:53:10.172" v="3736" actId="20577"/>
        <pc:sldMkLst>
          <pc:docMk/>
          <pc:sldMk cId="755817663" sldId="1326"/>
        </pc:sldMkLst>
        <pc:spChg chg="mod">
          <ac:chgData name="Amanda Reynolds" userId="e4dc2864-85e5-4bff-9576-af46d7188e60" providerId="ADAL" clId="{65851C2E-95EE-42AC-AB2E-099C135948B0}" dt="2023-11-15T15:53:10.172" v="3736" actId="20577"/>
          <ac:spMkLst>
            <pc:docMk/>
            <pc:sldMk cId="755817663" sldId="1326"/>
            <ac:spMk id="2" creationId="{BFF52BD7-F46E-BB5B-8428-A19B01446DC3}"/>
          </ac:spMkLst>
        </pc:spChg>
        <pc:picChg chg="mod">
          <ac:chgData name="Amanda Reynolds" userId="e4dc2864-85e5-4bff-9576-af46d7188e60" providerId="ADAL" clId="{65851C2E-95EE-42AC-AB2E-099C135948B0}" dt="2023-11-15T15:19:14.804" v="1634" actId="1076"/>
          <ac:picMkLst>
            <pc:docMk/>
            <pc:sldMk cId="755817663" sldId="1326"/>
            <ac:picMk id="5" creationId="{3D4C7ED2-FA0E-A13D-5EE9-B24341CE87E4}"/>
          </ac:picMkLst>
        </pc:picChg>
      </pc:sldChg>
      <pc:sldChg chg="modSp mod">
        <pc:chgData name="Amanda Reynolds" userId="e4dc2864-85e5-4bff-9576-af46d7188e60" providerId="ADAL" clId="{65851C2E-95EE-42AC-AB2E-099C135948B0}" dt="2023-11-15T15:28:15.391" v="2752" actId="12"/>
        <pc:sldMkLst>
          <pc:docMk/>
          <pc:sldMk cId="196496012" sldId="1327"/>
        </pc:sldMkLst>
        <pc:spChg chg="mod">
          <ac:chgData name="Amanda Reynolds" userId="e4dc2864-85e5-4bff-9576-af46d7188e60" providerId="ADAL" clId="{65851C2E-95EE-42AC-AB2E-099C135948B0}" dt="2023-11-15T15:26:00.386" v="2396" actId="20577"/>
          <ac:spMkLst>
            <pc:docMk/>
            <pc:sldMk cId="196496012" sldId="1327"/>
            <ac:spMk id="4" creationId="{014C98C6-E8E0-70B6-E70D-0E5F92AAD0AC}"/>
          </ac:spMkLst>
        </pc:spChg>
        <pc:spChg chg="mod">
          <ac:chgData name="Amanda Reynolds" userId="e4dc2864-85e5-4bff-9576-af46d7188e60" providerId="ADAL" clId="{65851C2E-95EE-42AC-AB2E-099C135948B0}" dt="2023-11-15T15:28:15.391" v="2752" actId="12"/>
          <ac:spMkLst>
            <pc:docMk/>
            <pc:sldMk cId="196496012" sldId="1327"/>
            <ac:spMk id="5" creationId="{3251CE20-A2A2-91DC-DD78-D9F5BE5CA6AF}"/>
          </ac:spMkLst>
        </pc:spChg>
      </pc:sldChg>
      <pc:sldChg chg="del">
        <pc:chgData name="Amanda Reynolds" userId="e4dc2864-85e5-4bff-9576-af46d7188e60" providerId="ADAL" clId="{65851C2E-95EE-42AC-AB2E-099C135948B0}" dt="2023-11-15T15:44:14.553" v="2906" actId="47"/>
        <pc:sldMkLst>
          <pc:docMk/>
          <pc:sldMk cId="4292896518" sldId="1329"/>
        </pc:sldMkLst>
      </pc:sldChg>
      <pc:sldChg chg="addSp delSp modSp mod">
        <pc:chgData name="Amanda Reynolds" userId="e4dc2864-85e5-4bff-9576-af46d7188e60" providerId="ADAL" clId="{65851C2E-95EE-42AC-AB2E-099C135948B0}" dt="2023-11-15T15:29:34.484" v="2867" actId="6549"/>
        <pc:sldMkLst>
          <pc:docMk/>
          <pc:sldMk cId="3834412495" sldId="1330"/>
        </pc:sldMkLst>
        <pc:spChg chg="mod">
          <ac:chgData name="Amanda Reynolds" userId="e4dc2864-85e5-4bff-9576-af46d7188e60" providerId="ADAL" clId="{65851C2E-95EE-42AC-AB2E-099C135948B0}" dt="2023-11-15T15:29:34.484" v="2867" actId="6549"/>
          <ac:spMkLst>
            <pc:docMk/>
            <pc:sldMk cId="3834412495" sldId="1330"/>
            <ac:spMk id="2" creationId="{BFF52BD7-F46E-BB5B-8428-A19B01446DC3}"/>
          </ac:spMkLst>
        </pc:spChg>
        <pc:spChg chg="add del mod">
          <ac:chgData name="Amanda Reynolds" userId="e4dc2864-85e5-4bff-9576-af46d7188e60" providerId="ADAL" clId="{65851C2E-95EE-42AC-AB2E-099C135948B0}" dt="2023-11-15T15:29:32.485" v="2866" actId="20577"/>
          <ac:spMkLst>
            <pc:docMk/>
            <pc:sldMk cId="3834412495" sldId="1330"/>
            <ac:spMk id="4" creationId="{014C98C6-E8E0-70B6-E70D-0E5F92AAD0AC}"/>
          </ac:spMkLst>
        </pc:spChg>
        <pc:spChg chg="add del mod">
          <ac:chgData name="Amanda Reynolds" userId="e4dc2864-85e5-4bff-9576-af46d7188e60" providerId="ADAL" clId="{65851C2E-95EE-42AC-AB2E-099C135948B0}" dt="2023-11-15T15:29:27.872" v="2864" actId="478"/>
          <ac:spMkLst>
            <pc:docMk/>
            <pc:sldMk cId="3834412495" sldId="1330"/>
            <ac:spMk id="7" creationId="{D4E85C8C-4B06-156E-889D-2E13F8463460}"/>
          </ac:spMkLst>
        </pc:spChg>
      </pc:sldChg>
      <pc:sldChg chg="modSp mod ord">
        <pc:chgData name="Amanda Reynolds" userId="e4dc2864-85e5-4bff-9576-af46d7188e60" providerId="ADAL" clId="{65851C2E-95EE-42AC-AB2E-099C135948B0}" dt="2023-11-15T15:26:29.748" v="2424" actId="20577"/>
        <pc:sldMkLst>
          <pc:docMk/>
          <pc:sldMk cId="946327284" sldId="1331"/>
        </pc:sldMkLst>
        <pc:spChg chg="mod">
          <ac:chgData name="Amanda Reynolds" userId="e4dc2864-85e5-4bff-9576-af46d7188e60" providerId="ADAL" clId="{65851C2E-95EE-42AC-AB2E-099C135948B0}" dt="2023-11-15T15:26:29.748" v="2424" actId="20577"/>
          <ac:spMkLst>
            <pc:docMk/>
            <pc:sldMk cId="946327284" sldId="1331"/>
            <ac:spMk id="2" creationId="{63446431-5558-5CAF-FDC5-AF773E57DA0F}"/>
          </ac:spMkLst>
        </pc:spChg>
      </pc:sldChg>
      <pc:sldChg chg="modSp mod">
        <pc:chgData name="Amanda Reynolds" userId="e4dc2864-85e5-4bff-9576-af46d7188e60" providerId="ADAL" clId="{65851C2E-95EE-42AC-AB2E-099C135948B0}" dt="2023-11-15T15:59:37.804" v="4312" actId="113"/>
        <pc:sldMkLst>
          <pc:docMk/>
          <pc:sldMk cId="2425058930" sldId="1332"/>
        </pc:sldMkLst>
        <pc:spChg chg="mod">
          <ac:chgData name="Amanda Reynolds" userId="e4dc2864-85e5-4bff-9576-af46d7188e60" providerId="ADAL" clId="{65851C2E-95EE-42AC-AB2E-099C135948B0}" dt="2023-11-15T15:59:37.804" v="4312" actId="113"/>
          <ac:spMkLst>
            <pc:docMk/>
            <pc:sldMk cId="2425058930" sldId="1332"/>
            <ac:spMk id="2" creationId="{63446431-5558-5CAF-FDC5-AF773E57DA0F}"/>
          </ac:spMkLst>
        </pc:spChg>
      </pc:sldChg>
      <pc:sldChg chg="modSp new mod">
        <pc:chgData name="Amanda Reynolds" userId="e4dc2864-85e5-4bff-9576-af46d7188e60" providerId="ADAL" clId="{65851C2E-95EE-42AC-AB2E-099C135948B0}" dt="2023-11-15T15:52:13.865" v="3675" actId="20577"/>
        <pc:sldMkLst>
          <pc:docMk/>
          <pc:sldMk cId="968242402" sldId="1333"/>
        </pc:sldMkLst>
        <pc:spChg chg="mod">
          <ac:chgData name="Amanda Reynolds" userId="e4dc2864-85e5-4bff-9576-af46d7188e60" providerId="ADAL" clId="{65851C2E-95EE-42AC-AB2E-099C135948B0}" dt="2023-11-15T14:07:53.737" v="109" actId="20577"/>
          <ac:spMkLst>
            <pc:docMk/>
            <pc:sldMk cId="968242402" sldId="1333"/>
            <ac:spMk id="2" creationId="{D715B238-24BB-B333-C152-23A10E39272D}"/>
          </ac:spMkLst>
        </pc:spChg>
        <pc:spChg chg="mod">
          <ac:chgData name="Amanda Reynolds" userId="e4dc2864-85e5-4bff-9576-af46d7188e60" providerId="ADAL" clId="{65851C2E-95EE-42AC-AB2E-099C135948B0}" dt="2023-11-15T15:52:13.865" v="3675" actId="20577"/>
          <ac:spMkLst>
            <pc:docMk/>
            <pc:sldMk cId="968242402" sldId="1333"/>
            <ac:spMk id="3" creationId="{490F4015-2294-309C-BECA-791E8721E089}"/>
          </ac:spMkLst>
        </pc:spChg>
        <pc:spChg chg="mod">
          <ac:chgData name="Amanda Reynolds" userId="e4dc2864-85e5-4bff-9576-af46d7188e60" providerId="ADAL" clId="{65851C2E-95EE-42AC-AB2E-099C135948B0}" dt="2023-11-15T15:31:54.927" v="2905" actId="313"/>
          <ac:spMkLst>
            <pc:docMk/>
            <pc:sldMk cId="968242402" sldId="1333"/>
            <ac:spMk id="7" creationId="{D1F9CF84-1D85-A610-F59B-E2984E60A345}"/>
          </ac:spMkLst>
        </pc:spChg>
      </pc:sldChg>
      <pc:sldChg chg="modSp new del mod">
        <pc:chgData name="Amanda Reynolds" userId="e4dc2864-85e5-4bff-9576-af46d7188e60" providerId="ADAL" clId="{65851C2E-95EE-42AC-AB2E-099C135948B0}" dt="2023-11-15T15:25:51.109" v="2392" actId="47"/>
        <pc:sldMkLst>
          <pc:docMk/>
          <pc:sldMk cId="2645330306" sldId="1334"/>
        </pc:sldMkLst>
        <pc:spChg chg="mod">
          <ac:chgData name="Amanda Reynolds" userId="e4dc2864-85e5-4bff-9576-af46d7188e60" providerId="ADAL" clId="{65851C2E-95EE-42AC-AB2E-099C135948B0}" dt="2023-11-15T14:09:38.832" v="192" actId="207"/>
          <ac:spMkLst>
            <pc:docMk/>
            <pc:sldMk cId="2645330306" sldId="1334"/>
            <ac:spMk id="2" creationId="{474B7CF5-F252-398B-0D89-7E51F43E8386}"/>
          </ac:spMkLst>
        </pc:spChg>
      </pc:sldChg>
      <pc:sldChg chg="modSp new mod">
        <pc:chgData name="Amanda Reynolds" userId="e4dc2864-85e5-4bff-9576-af46d7188e60" providerId="ADAL" clId="{65851C2E-95EE-42AC-AB2E-099C135948B0}" dt="2023-11-15T15:03:44.225" v="846" actId="207"/>
        <pc:sldMkLst>
          <pc:docMk/>
          <pc:sldMk cId="1616791915" sldId="1335"/>
        </pc:sldMkLst>
        <pc:spChg chg="mod">
          <ac:chgData name="Amanda Reynolds" userId="e4dc2864-85e5-4bff-9576-af46d7188e60" providerId="ADAL" clId="{65851C2E-95EE-42AC-AB2E-099C135948B0}" dt="2023-11-15T15:01:54.273" v="654" actId="5793"/>
          <ac:spMkLst>
            <pc:docMk/>
            <pc:sldMk cId="1616791915" sldId="1335"/>
            <ac:spMk id="2" creationId="{4EDB29B8-E89F-7545-50FD-CE9B1CC0296E}"/>
          </ac:spMkLst>
        </pc:spChg>
        <pc:spChg chg="mod">
          <ac:chgData name="Amanda Reynolds" userId="e4dc2864-85e5-4bff-9576-af46d7188e60" providerId="ADAL" clId="{65851C2E-95EE-42AC-AB2E-099C135948B0}" dt="2023-11-15T15:03:44.225" v="846" actId="207"/>
          <ac:spMkLst>
            <pc:docMk/>
            <pc:sldMk cId="1616791915" sldId="1335"/>
            <ac:spMk id="3" creationId="{3AB5CDDF-A9CE-A9A8-CB30-762D57F504A4}"/>
          </ac:spMkLst>
        </pc:spChg>
      </pc:sldChg>
      <pc:sldChg chg="modSp new mod">
        <pc:chgData name="Amanda Reynolds" userId="e4dc2864-85e5-4bff-9576-af46d7188e60" providerId="ADAL" clId="{65851C2E-95EE-42AC-AB2E-099C135948B0}" dt="2023-11-15T15:17:15.754" v="1487" actId="20577"/>
        <pc:sldMkLst>
          <pc:docMk/>
          <pc:sldMk cId="1612016336" sldId="1336"/>
        </pc:sldMkLst>
        <pc:spChg chg="mod">
          <ac:chgData name="Amanda Reynolds" userId="e4dc2864-85e5-4bff-9576-af46d7188e60" providerId="ADAL" clId="{65851C2E-95EE-42AC-AB2E-099C135948B0}" dt="2023-11-15T15:05:45.898" v="984" actId="20577"/>
          <ac:spMkLst>
            <pc:docMk/>
            <pc:sldMk cId="1612016336" sldId="1336"/>
            <ac:spMk id="2" creationId="{1F5C7230-938E-D713-609D-DE0F54C5D55D}"/>
          </ac:spMkLst>
        </pc:spChg>
        <pc:spChg chg="mod">
          <ac:chgData name="Amanda Reynolds" userId="e4dc2864-85e5-4bff-9576-af46d7188e60" providerId="ADAL" clId="{65851C2E-95EE-42AC-AB2E-099C135948B0}" dt="2023-11-15T15:17:15.754" v="1487" actId="20577"/>
          <ac:spMkLst>
            <pc:docMk/>
            <pc:sldMk cId="1612016336" sldId="1336"/>
            <ac:spMk id="3" creationId="{9DB706EB-6346-4CB1-8C32-7AC766EE9385}"/>
          </ac:spMkLst>
        </pc:spChg>
      </pc:sldChg>
    </pc:docChg>
  </pc:docChgLst>
  <pc:docChgLst>
    <pc:chgData name="Tracey Cogan" userId="6c248193-8406-448e-89cd-23371aaf5e1c" providerId="ADAL" clId="{B3B0D877-197B-4F30-921E-78B1DBDE4A94}"/>
    <pc:docChg chg="undo custSel addSld delSld modSld sldOrd">
      <pc:chgData name="Tracey Cogan" userId="6c248193-8406-448e-89cd-23371aaf5e1c" providerId="ADAL" clId="{B3B0D877-197B-4F30-921E-78B1DBDE4A94}" dt="2023-10-31T13:00:45.069" v="700" actId="21"/>
      <pc:docMkLst>
        <pc:docMk/>
      </pc:docMkLst>
      <pc:sldChg chg="del">
        <pc:chgData name="Tracey Cogan" userId="6c248193-8406-448e-89cd-23371aaf5e1c" providerId="ADAL" clId="{B3B0D877-197B-4F30-921E-78B1DBDE4A94}" dt="2023-10-31T12:16:54.487" v="312" actId="2696"/>
        <pc:sldMkLst>
          <pc:docMk/>
          <pc:sldMk cId="3509122469" sldId="1235"/>
        </pc:sldMkLst>
      </pc:sldChg>
      <pc:sldChg chg="addSp delSp modSp mod">
        <pc:chgData name="Tracey Cogan" userId="6c248193-8406-448e-89cd-23371aaf5e1c" providerId="ADAL" clId="{B3B0D877-197B-4F30-921E-78B1DBDE4A94}" dt="2023-10-31T12:16:47.406" v="311" actId="14100"/>
        <pc:sldMkLst>
          <pc:docMk/>
          <pc:sldMk cId="1094767395" sldId="1237"/>
        </pc:sldMkLst>
        <pc:spChg chg="mod">
          <ac:chgData name="Tracey Cogan" userId="6c248193-8406-448e-89cd-23371aaf5e1c" providerId="ADAL" clId="{B3B0D877-197B-4F30-921E-78B1DBDE4A94}" dt="2023-10-31T12:16:47.406" v="311" actId="14100"/>
          <ac:spMkLst>
            <pc:docMk/>
            <pc:sldMk cId="1094767395" sldId="1237"/>
            <ac:spMk id="4" creationId="{014C98C6-E8E0-70B6-E70D-0E5F92AAD0AC}"/>
          </ac:spMkLst>
        </pc:spChg>
        <pc:spChg chg="mod">
          <ac:chgData name="Tracey Cogan" userId="6c248193-8406-448e-89cd-23371aaf5e1c" providerId="ADAL" clId="{B3B0D877-197B-4F30-921E-78B1DBDE4A94}" dt="2023-10-31T12:15:50.345" v="306" actId="20577"/>
          <ac:spMkLst>
            <pc:docMk/>
            <pc:sldMk cId="1094767395" sldId="1237"/>
            <ac:spMk id="5" creationId="{3EAA82A7-0634-4681-E527-844164720BBC}"/>
          </ac:spMkLst>
        </pc:spChg>
        <pc:picChg chg="del">
          <ac:chgData name="Tracey Cogan" userId="6c248193-8406-448e-89cd-23371aaf5e1c" providerId="ADAL" clId="{B3B0D877-197B-4F30-921E-78B1DBDE4A94}" dt="2023-10-31T12:16:42.219" v="309" actId="21"/>
          <ac:picMkLst>
            <pc:docMk/>
            <pc:sldMk cId="1094767395" sldId="1237"/>
            <ac:picMk id="2" creationId="{9732DB3C-A5E4-9790-CB62-602C2D6A2F86}"/>
          </ac:picMkLst>
        </pc:picChg>
        <pc:picChg chg="add mod">
          <ac:chgData name="Tracey Cogan" userId="6c248193-8406-448e-89cd-23371aaf5e1c" providerId="ADAL" clId="{B3B0D877-197B-4F30-921E-78B1DBDE4A94}" dt="2023-10-31T12:16:43.831" v="310" actId="1076"/>
          <ac:picMkLst>
            <pc:docMk/>
            <pc:sldMk cId="1094767395" sldId="1237"/>
            <ac:picMk id="3" creationId="{1DA4206B-8AD9-5C13-1CA4-93FE96896610}"/>
          </ac:picMkLst>
        </pc:picChg>
      </pc:sldChg>
      <pc:sldChg chg="modSp mod">
        <pc:chgData name="Tracey Cogan" userId="6c248193-8406-448e-89cd-23371aaf5e1c" providerId="ADAL" clId="{B3B0D877-197B-4F30-921E-78B1DBDE4A94}" dt="2023-10-31T12:24:54.493" v="503" actId="14100"/>
        <pc:sldMkLst>
          <pc:docMk/>
          <pc:sldMk cId="3161261136" sldId="1242"/>
        </pc:sldMkLst>
        <pc:picChg chg="mod">
          <ac:chgData name="Tracey Cogan" userId="6c248193-8406-448e-89cd-23371aaf5e1c" providerId="ADAL" clId="{B3B0D877-197B-4F30-921E-78B1DBDE4A94}" dt="2023-10-31T12:24:54.493" v="503" actId="14100"/>
          <ac:picMkLst>
            <pc:docMk/>
            <pc:sldMk cId="3161261136" sldId="1242"/>
            <ac:picMk id="2" creationId="{38F2050F-DEDF-B4B5-3CFA-00B4C9FDF718}"/>
          </ac:picMkLst>
        </pc:picChg>
      </pc:sldChg>
      <pc:sldChg chg="delSp mod">
        <pc:chgData name="Tracey Cogan" userId="6c248193-8406-448e-89cd-23371aaf5e1c" providerId="ADAL" clId="{B3B0D877-197B-4F30-921E-78B1DBDE4A94}" dt="2023-10-31T13:00:45.069" v="700" actId="21"/>
        <pc:sldMkLst>
          <pc:docMk/>
          <pc:sldMk cId="1611233363" sldId="1252"/>
        </pc:sldMkLst>
        <pc:picChg chg="del">
          <ac:chgData name="Tracey Cogan" userId="6c248193-8406-448e-89cd-23371aaf5e1c" providerId="ADAL" clId="{B3B0D877-197B-4F30-921E-78B1DBDE4A94}" dt="2023-10-31T13:00:45.069" v="700" actId="21"/>
          <ac:picMkLst>
            <pc:docMk/>
            <pc:sldMk cId="1611233363" sldId="1252"/>
            <ac:picMk id="13" creationId="{F7C760F1-BEE6-5784-70CF-059FB878178A}"/>
          </ac:picMkLst>
        </pc:picChg>
      </pc:sldChg>
      <pc:sldChg chg="addSp delSp modSp mod">
        <pc:chgData name="Tracey Cogan" userId="6c248193-8406-448e-89cd-23371aaf5e1c" providerId="ADAL" clId="{B3B0D877-197B-4F30-921E-78B1DBDE4A94}" dt="2023-10-31T12:11:50.065" v="114" actId="1076"/>
        <pc:sldMkLst>
          <pc:docMk/>
          <pc:sldMk cId="263588742" sldId="1270"/>
        </pc:sldMkLst>
        <pc:picChg chg="del">
          <ac:chgData name="Tracey Cogan" userId="6c248193-8406-448e-89cd-23371aaf5e1c" providerId="ADAL" clId="{B3B0D877-197B-4F30-921E-78B1DBDE4A94}" dt="2023-10-31T12:11:26.575" v="112" actId="21"/>
          <ac:picMkLst>
            <pc:docMk/>
            <pc:sldMk cId="263588742" sldId="1270"/>
            <ac:picMk id="3" creationId="{9B36568D-8D6F-A531-CB38-6E03EE53D15A}"/>
          </ac:picMkLst>
        </pc:picChg>
        <pc:picChg chg="add mod">
          <ac:chgData name="Tracey Cogan" userId="6c248193-8406-448e-89cd-23371aaf5e1c" providerId="ADAL" clId="{B3B0D877-197B-4F30-921E-78B1DBDE4A94}" dt="2023-10-31T12:11:50.065" v="114" actId="1076"/>
          <ac:picMkLst>
            <pc:docMk/>
            <pc:sldMk cId="263588742" sldId="1270"/>
            <ac:picMk id="7" creationId="{EEEFCEDE-F214-B047-DAA8-A34563F61D50}"/>
          </ac:picMkLst>
        </pc:picChg>
      </pc:sldChg>
      <pc:sldChg chg="addSp delSp modSp mod">
        <pc:chgData name="Tracey Cogan" userId="6c248193-8406-448e-89cd-23371aaf5e1c" providerId="ADAL" clId="{B3B0D877-197B-4F30-921E-78B1DBDE4A94}" dt="2023-10-31T12:48:09.414" v="606" actId="1076"/>
        <pc:sldMkLst>
          <pc:docMk/>
          <pc:sldMk cId="1230155362" sldId="1271"/>
        </pc:sldMkLst>
        <pc:picChg chg="add del mod">
          <ac:chgData name="Tracey Cogan" userId="6c248193-8406-448e-89cd-23371aaf5e1c" providerId="ADAL" clId="{B3B0D877-197B-4F30-921E-78B1DBDE4A94}" dt="2023-10-31T12:19:14.355" v="356" actId="22"/>
          <ac:picMkLst>
            <pc:docMk/>
            <pc:sldMk cId="1230155362" sldId="1271"/>
            <ac:picMk id="5" creationId="{3FB91128-F01F-23A6-3056-8A8231E02218}"/>
          </ac:picMkLst>
        </pc:picChg>
        <pc:picChg chg="mod">
          <ac:chgData name="Tracey Cogan" userId="6c248193-8406-448e-89cd-23371aaf5e1c" providerId="ADAL" clId="{B3B0D877-197B-4F30-921E-78B1DBDE4A94}" dt="2023-10-31T12:48:09.414" v="606" actId="1076"/>
          <ac:picMkLst>
            <pc:docMk/>
            <pc:sldMk cId="1230155362" sldId="1271"/>
            <ac:picMk id="5" creationId="{FEEACEEC-2269-4C8B-AEFC-186C4F050C16}"/>
          </ac:picMkLst>
        </pc:picChg>
        <pc:picChg chg="add del">
          <ac:chgData name="Tracey Cogan" userId="6c248193-8406-448e-89cd-23371aaf5e1c" providerId="ADAL" clId="{B3B0D877-197B-4F30-921E-78B1DBDE4A94}" dt="2023-10-31T12:20:11.812" v="372" actId="21"/>
          <ac:picMkLst>
            <pc:docMk/>
            <pc:sldMk cId="1230155362" sldId="1271"/>
            <ac:picMk id="10" creationId="{5A4C89F3-F232-FBA8-8581-7A03E8EB9B5A}"/>
          </ac:picMkLst>
        </pc:picChg>
        <pc:picChg chg="add del mod">
          <ac:chgData name="Tracey Cogan" userId="6c248193-8406-448e-89cd-23371aaf5e1c" providerId="ADAL" clId="{B3B0D877-197B-4F30-921E-78B1DBDE4A94}" dt="2023-10-31T12:47:59.584" v="604" actId="21"/>
          <ac:picMkLst>
            <pc:docMk/>
            <pc:sldMk cId="1230155362" sldId="1271"/>
            <ac:picMk id="11" creationId="{8BF6C175-3436-72E5-C399-998139AF3211}"/>
          </ac:picMkLst>
        </pc:picChg>
      </pc:sldChg>
      <pc:sldChg chg="del">
        <pc:chgData name="Tracey Cogan" userId="6c248193-8406-448e-89cd-23371aaf5e1c" providerId="ADAL" clId="{B3B0D877-197B-4F30-921E-78B1DBDE4A94}" dt="2023-10-31T12:17:03.562" v="313" actId="2696"/>
        <pc:sldMkLst>
          <pc:docMk/>
          <pc:sldMk cId="2087934250" sldId="1273"/>
        </pc:sldMkLst>
      </pc:sldChg>
      <pc:sldChg chg="delSp del mod">
        <pc:chgData name="Tracey Cogan" userId="6c248193-8406-448e-89cd-23371aaf5e1c" providerId="ADAL" clId="{B3B0D877-197B-4F30-921E-78B1DBDE4A94}" dt="2023-10-31T12:27:49.980" v="538" actId="2696"/>
        <pc:sldMkLst>
          <pc:docMk/>
          <pc:sldMk cId="2644072748" sldId="1275"/>
        </pc:sldMkLst>
        <pc:picChg chg="del">
          <ac:chgData name="Tracey Cogan" userId="6c248193-8406-448e-89cd-23371aaf5e1c" providerId="ADAL" clId="{B3B0D877-197B-4F30-921E-78B1DBDE4A94}" dt="2023-10-31T12:27:32.458" v="531" actId="21"/>
          <ac:picMkLst>
            <pc:docMk/>
            <pc:sldMk cId="2644072748" sldId="1275"/>
            <ac:picMk id="3" creationId="{B87A0784-41A0-1396-98DE-A638851E9D5D}"/>
          </ac:picMkLst>
        </pc:picChg>
      </pc:sldChg>
      <pc:sldChg chg="del">
        <pc:chgData name="Tracey Cogan" userId="6c248193-8406-448e-89cd-23371aaf5e1c" providerId="ADAL" clId="{B3B0D877-197B-4F30-921E-78B1DBDE4A94}" dt="2023-10-31T12:22:13.503" v="386" actId="2696"/>
        <pc:sldMkLst>
          <pc:docMk/>
          <pc:sldMk cId="2299439462" sldId="1278"/>
        </pc:sldMkLst>
      </pc:sldChg>
      <pc:sldChg chg="del">
        <pc:chgData name="Tracey Cogan" userId="6c248193-8406-448e-89cd-23371aaf5e1c" providerId="ADAL" clId="{B3B0D877-197B-4F30-921E-78B1DBDE4A94}" dt="2023-10-31T12:24:08.512" v="496" actId="2696"/>
        <pc:sldMkLst>
          <pc:docMk/>
          <pc:sldMk cId="1043752945" sldId="1281"/>
        </pc:sldMkLst>
      </pc:sldChg>
      <pc:sldChg chg="addSp delSp modSp mod ord modClrScheme chgLayout">
        <pc:chgData name="Tracey Cogan" userId="6c248193-8406-448e-89cd-23371aaf5e1c" providerId="ADAL" clId="{B3B0D877-197B-4F30-921E-78B1DBDE4A94}" dt="2023-10-31T12:48:00.859" v="605" actId="21"/>
        <pc:sldMkLst>
          <pc:docMk/>
          <pc:sldMk cId="1712512617" sldId="1282"/>
        </pc:sldMkLst>
        <pc:spChg chg="add mod ord">
          <ac:chgData name="Tracey Cogan" userId="6c248193-8406-448e-89cd-23371aaf5e1c" providerId="ADAL" clId="{B3B0D877-197B-4F30-921E-78B1DBDE4A94}" dt="2023-10-31T12:08:53.052" v="105" actId="20577"/>
          <ac:spMkLst>
            <pc:docMk/>
            <pc:sldMk cId="1712512617" sldId="1282"/>
            <ac:spMk id="2" creationId="{476A18AC-4233-2BFF-FC41-FFE009408EA2}"/>
          </ac:spMkLst>
        </pc:spChg>
        <pc:spChg chg="add del mod">
          <ac:chgData name="Tracey Cogan" userId="6c248193-8406-448e-89cd-23371aaf5e1c" providerId="ADAL" clId="{B3B0D877-197B-4F30-921E-78B1DBDE4A94}" dt="2023-10-31T12:19:35.460" v="363" actId="21"/>
          <ac:spMkLst>
            <pc:docMk/>
            <pc:sldMk cId="1712512617" sldId="1282"/>
            <ac:spMk id="3" creationId="{B05DD529-844E-20DE-684C-A091FF2DB836}"/>
          </ac:spMkLst>
        </pc:spChg>
        <pc:spChg chg="mod ord">
          <ac:chgData name="Tracey Cogan" userId="6c248193-8406-448e-89cd-23371aaf5e1c" providerId="ADAL" clId="{B3B0D877-197B-4F30-921E-78B1DBDE4A94}" dt="2023-10-31T12:08:48.366" v="101" actId="700"/>
          <ac:spMkLst>
            <pc:docMk/>
            <pc:sldMk cId="1712512617" sldId="1282"/>
            <ac:spMk id="4" creationId="{014C98C6-E8E0-70B6-E70D-0E5F92AAD0AC}"/>
          </ac:spMkLst>
        </pc:spChg>
        <pc:spChg chg="add mod ord">
          <ac:chgData name="Tracey Cogan" userId="6c248193-8406-448e-89cd-23371aaf5e1c" providerId="ADAL" clId="{B3B0D877-197B-4F30-921E-78B1DBDE4A94}" dt="2023-10-31T12:12:06.912" v="118" actId="14100"/>
          <ac:spMkLst>
            <pc:docMk/>
            <pc:sldMk cId="1712512617" sldId="1282"/>
            <ac:spMk id="5" creationId="{B2E7A791-F886-FD5B-CB9E-EE85CC150270}"/>
          </ac:spMkLst>
        </pc:spChg>
        <pc:spChg chg="add mod ord">
          <ac:chgData name="Tracey Cogan" userId="6c248193-8406-448e-89cd-23371aaf5e1c" providerId="ADAL" clId="{B3B0D877-197B-4F30-921E-78B1DBDE4A94}" dt="2023-10-31T12:08:56.480" v="108" actId="20577"/>
          <ac:spMkLst>
            <pc:docMk/>
            <pc:sldMk cId="1712512617" sldId="1282"/>
            <ac:spMk id="7" creationId="{41AB1EF8-5A05-621B-A7FC-6C73A41348AF}"/>
          </ac:spMkLst>
        </pc:spChg>
        <pc:spChg chg="add del mod ord">
          <ac:chgData name="Tracey Cogan" userId="6c248193-8406-448e-89cd-23371aaf5e1c" providerId="ADAL" clId="{B3B0D877-197B-4F30-921E-78B1DBDE4A94}" dt="2023-10-31T12:09:08.565" v="109"/>
          <ac:spMkLst>
            <pc:docMk/>
            <pc:sldMk cId="1712512617" sldId="1282"/>
            <ac:spMk id="10" creationId="{53129564-D079-2D48-E33C-EDBAFD27FF37}"/>
          </ac:spMkLst>
        </pc:spChg>
        <pc:spChg chg="add del mod">
          <ac:chgData name="Tracey Cogan" userId="6c248193-8406-448e-89cd-23371aaf5e1c" providerId="ADAL" clId="{B3B0D877-197B-4F30-921E-78B1DBDE4A94}" dt="2023-10-31T12:48:00.859" v="605" actId="21"/>
          <ac:spMkLst>
            <pc:docMk/>
            <pc:sldMk cId="1712512617" sldId="1282"/>
            <ac:spMk id="15" creationId="{9BEA6297-E25A-26F8-8FAE-9E594CF37462}"/>
          </ac:spMkLst>
        </pc:spChg>
        <pc:picChg chg="add del mod">
          <ac:chgData name="Tracey Cogan" userId="6c248193-8406-448e-89cd-23371aaf5e1c" providerId="ADAL" clId="{B3B0D877-197B-4F30-921E-78B1DBDE4A94}" dt="2023-10-31T12:45:44.066" v="599" actId="21"/>
          <ac:picMkLst>
            <pc:docMk/>
            <pc:sldMk cId="1712512617" sldId="1282"/>
            <ac:picMk id="11" creationId="{32941163-9F7D-1A23-486B-C075ACA0AF7B}"/>
          </ac:picMkLst>
        </pc:picChg>
        <pc:picChg chg="add mod">
          <ac:chgData name="Tracey Cogan" userId="6c248193-8406-448e-89cd-23371aaf5e1c" providerId="ADAL" clId="{B3B0D877-197B-4F30-921E-78B1DBDE4A94}" dt="2023-10-31T12:12:31.822" v="122" actId="14100"/>
          <ac:picMkLst>
            <pc:docMk/>
            <pc:sldMk cId="1712512617" sldId="1282"/>
            <ac:picMk id="13" creationId="{D3F6D57F-8C99-29CB-7105-CEE941B14410}"/>
          </ac:picMkLst>
        </pc:picChg>
      </pc:sldChg>
      <pc:sldChg chg="delSp del mod">
        <pc:chgData name="Tracey Cogan" userId="6c248193-8406-448e-89cd-23371aaf5e1c" providerId="ADAL" clId="{B3B0D877-197B-4F30-921E-78B1DBDE4A94}" dt="2023-10-31T12:22:09.251" v="385" actId="2696"/>
        <pc:sldMkLst>
          <pc:docMk/>
          <pc:sldMk cId="2943667296" sldId="1285"/>
        </pc:sldMkLst>
        <pc:picChg chg="del">
          <ac:chgData name="Tracey Cogan" userId="6c248193-8406-448e-89cd-23371aaf5e1c" providerId="ADAL" clId="{B3B0D877-197B-4F30-921E-78B1DBDE4A94}" dt="2023-10-31T12:21:51.227" v="379" actId="21"/>
          <ac:picMkLst>
            <pc:docMk/>
            <pc:sldMk cId="2943667296" sldId="1285"/>
            <ac:picMk id="3" creationId="{AA2D16AD-2F20-8B24-F1C7-D04281F20754}"/>
          </ac:picMkLst>
        </pc:picChg>
      </pc:sldChg>
      <pc:sldChg chg="addSp delSp modSp mod modNotesTx">
        <pc:chgData name="Tracey Cogan" userId="6c248193-8406-448e-89cd-23371aaf5e1c" providerId="ADAL" clId="{B3B0D877-197B-4F30-921E-78B1DBDE4A94}" dt="2023-10-31T12:24:21.290" v="498" actId="14100"/>
        <pc:sldMkLst>
          <pc:docMk/>
          <pc:sldMk cId="976882145" sldId="1290"/>
        </pc:sldMkLst>
        <pc:spChg chg="mod">
          <ac:chgData name="Tracey Cogan" userId="6c248193-8406-448e-89cd-23371aaf5e1c" providerId="ADAL" clId="{B3B0D877-197B-4F30-921E-78B1DBDE4A94}" dt="2023-10-31T12:23:39.494" v="456" actId="20577"/>
          <ac:spMkLst>
            <pc:docMk/>
            <pc:sldMk cId="976882145" sldId="1290"/>
            <ac:spMk id="4" creationId="{014C98C6-E8E0-70B6-E70D-0E5F92AAD0AC}"/>
          </ac:spMkLst>
        </pc:spChg>
        <pc:picChg chg="del">
          <ac:chgData name="Tracey Cogan" userId="6c248193-8406-448e-89cd-23371aaf5e1c" providerId="ADAL" clId="{B3B0D877-197B-4F30-921E-78B1DBDE4A94}" dt="2023-10-31T12:21:59.249" v="382" actId="21"/>
          <ac:picMkLst>
            <pc:docMk/>
            <pc:sldMk cId="976882145" sldId="1290"/>
            <ac:picMk id="2" creationId="{9732DB3C-A5E4-9790-CB62-602C2D6A2F86}"/>
          </ac:picMkLst>
        </pc:picChg>
        <pc:picChg chg="add mod">
          <ac:chgData name="Tracey Cogan" userId="6c248193-8406-448e-89cd-23371aaf5e1c" providerId="ADAL" clId="{B3B0D877-197B-4F30-921E-78B1DBDE4A94}" dt="2023-10-31T12:24:21.290" v="498" actId="14100"/>
          <ac:picMkLst>
            <pc:docMk/>
            <pc:sldMk cId="976882145" sldId="1290"/>
            <ac:picMk id="3" creationId="{F93C323F-DCE1-132F-F222-84B94548D563}"/>
          </ac:picMkLst>
        </pc:picChg>
      </pc:sldChg>
      <pc:sldChg chg="addSp delSp modSp mod modNotesTx">
        <pc:chgData name="Tracey Cogan" userId="6c248193-8406-448e-89cd-23371aaf5e1c" providerId="ADAL" clId="{B3B0D877-197B-4F30-921E-78B1DBDE4A94}" dt="2023-10-31T12:24:36.310" v="502" actId="14100"/>
        <pc:sldMkLst>
          <pc:docMk/>
          <pc:sldMk cId="3599697682" sldId="1294"/>
        </pc:sldMkLst>
        <pc:spChg chg="mod">
          <ac:chgData name="Tracey Cogan" userId="6c248193-8406-448e-89cd-23371aaf5e1c" providerId="ADAL" clId="{B3B0D877-197B-4F30-921E-78B1DBDE4A94}" dt="2023-10-31T12:23:54.787" v="472" actId="20577"/>
          <ac:spMkLst>
            <pc:docMk/>
            <pc:sldMk cId="3599697682" sldId="1294"/>
            <ac:spMk id="4" creationId="{014C98C6-E8E0-70B6-E70D-0E5F92AAD0AC}"/>
          </ac:spMkLst>
        </pc:spChg>
        <pc:picChg chg="del">
          <ac:chgData name="Tracey Cogan" userId="6c248193-8406-448e-89cd-23371aaf5e1c" providerId="ADAL" clId="{B3B0D877-197B-4F30-921E-78B1DBDE4A94}" dt="2023-10-31T12:24:12.238" v="497" actId="21"/>
          <ac:picMkLst>
            <pc:docMk/>
            <pc:sldMk cId="3599697682" sldId="1294"/>
            <ac:picMk id="2" creationId="{9732DB3C-A5E4-9790-CB62-602C2D6A2F86}"/>
          </ac:picMkLst>
        </pc:picChg>
        <pc:picChg chg="add mod">
          <ac:chgData name="Tracey Cogan" userId="6c248193-8406-448e-89cd-23371aaf5e1c" providerId="ADAL" clId="{B3B0D877-197B-4F30-921E-78B1DBDE4A94}" dt="2023-10-31T12:24:36.310" v="502" actId="14100"/>
          <ac:picMkLst>
            <pc:docMk/>
            <pc:sldMk cId="3599697682" sldId="1294"/>
            <ac:picMk id="3" creationId="{EEFDCBA5-B890-45C0-0EB2-297B821D50A6}"/>
          </ac:picMkLst>
        </pc:picChg>
      </pc:sldChg>
      <pc:sldChg chg="del">
        <pc:chgData name="Tracey Cogan" userId="6c248193-8406-448e-89cd-23371aaf5e1c" providerId="ADAL" clId="{B3B0D877-197B-4F30-921E-78B1DBDE4A94}" dt="2023-10-31T12:23:01.064" v="387" actId="2696"/>
        <pc:sldMkLst>
          <pc:docMk/>
          <pc:sldMk cId="3018879679" sldId="1295"/>
        </pc:sldMkLst>
      </pc:sldChg>
      <pc:sldChg chg="addSp delSp modSp mod">
        <pc:chgData name="Tracey Cogan" userId="6c248193-8406-448e-89cd-23371aaf5e1c" providerId="ADAL" clId="{B3B0D877-197B-4F30-921E-78B1DBDE4A94}" dt="2023-10-31T12:27:45.826" v="537" actId="14100"/>
        <pc:sldMkLst>
          <pc:docMk/>
          <pc:sldMk cId="2746674736" sldId="1298"/>
        </pc:sldMkLst>
        <pc:picChg chg="del">
          <ac:chgData name="Tracey Cogan" userId="6c248193-8406-448e-89cd-23371aaf5e1c" providerId="ADAL" clId="{B3B0D877-197B-4F30-921E-78B1DBDE4A94}" dt="2023-10-31T12:27:18.220" v="530" actId="21"/>
          <ac:picMkLst>
            <pc:docMk/>
            <pc:sldMk cId="2746674736" sldId="1298"/>
            <ac:picMk id="2" creationId="{9732DB3C-A5E4-9790-CB62-602C2D6A2F86}"/>
          </ac:picMkLst>
        </pc:picChg>
        <pc:picChg chg="add mod">
          <ac:chgData name="Tracey Cogan" userId="6c248193-8406-448e-89cd-23371aaf5e1c" providerId="ADAL" clId="{B3B0D877-197B-4F30-921E-78B1DBDE4A94}" dt="2023-10-31T12:27:45.826" v="537" actId="14100"/>
          <ac:picMkLst>
            <pc:docMk/>
            <pc:sldMk cId="2746674736" sldId="1298"/>
            <ac:picMk id="3" creationId="{BD46E5AC-7780-D678-A11D-B4FBFE374809}"/>
          </ac:picMkLst>
        </pc:picChg>
      </pc:sldChg>
      <pc:sldChg chg="del">
        <pc:chgData name="Tracey Cogan" userId="6c248193-8406-448e-89cd-23371aaf5e1c" providerId="ADAL" clId="{B3B0D877-197B-4F30-921E-78B1DBDE4A94}" dt="2023-10-31T12:27:53.248" v="539" actId="2696"/>
        <pc:sldMkLst>
          <pc:docMk/>
          <pc:sldMk cId="2239068062" sldId="1299"/>
        </pc:sldMkLst>
      </pc:sldChg>
      <pc:sldChg chg="add del">
        <pc:chgData name="Tracey Cogan" userId="6c248193-8406-448e-89cd-23371aaf5e1c" providerId="ADAL" clId="{B3B0D877-197B-4F30-921E-78B1DBDE4A94}" dt="2023-10-31T12:19:21.515" v="359" actId="2696"/>
        <pc:sldMkLst>
          <pc:docMk/>
          <pc:sldMk cId="1095283036" sldId="1307"/>
        </pc:sldMkLst>
      </pc:sldChg>
      <pc:sldChg chg="addSp delSp modSp del mod">
        <pc:chgData name="Tracey Cogan" userId="6c248193-8406-448e-89cd-23371aaf5e1c" providerId="ADAL" clId="{B3B0D877-197B-4F30-921E-78B1DBDE4A94}" dt="2023-10-31T12:19:13.127" v="354"/>
        <pc:sldMkLst>
          <pc:docMk/>
          <pc:sldMk cId="946276523" sldId="1315"/>
        </pc:sldMkLst>
        <pc:spChg chg="add del mod">
          <ac:chgData name="Tracey Cogan" userId="6c248193-8406-448e-89cd-23371aaf5e1c" providerId="ADAL" clId="{B3B0D877-197B-4F30-921E-78B1DBDE4A94}" dt="2023-10-31T12:19:11.380" v="350" actId="20577"/>
          <ac:spMkLst>
            <pc:docMk/>
            <pc:sldMk cId="946276523" sldId="1315"/>
            <ac:spMk id="3" creationId="{B05DD529-844E-20DE-684C-A091FF2DB836}"/>
          </ac:spMkLst>
        </pc:spChg>
        <pc:spChg chg="mod">
          <ac:chgData name="Tracey Cogan" userId="6c248193-8406-448e-89cd-23371aaf5e1c" providerId="ADAL" clId="{B3B0D877-197B-4F30-921E-78B1DBDE4A94}" dt="2023-10-31T12:19:12.827" v="353" actId="20577"/>
          <ac:spMkLst>
            <pc:docMk/>
            <pc:sldMk cId="946276523" sldId="1315"/>
            <ac:spMk id="4" creationId="{014C98C6-E8E0-70B6-E70D-0E5F92AAD0AC}"/>
          </ac:spMkLst>
        </pc:spChg>
        <pc:spChg chg="add del mod">
          <ac:chgData name="Tracey Cogan" userId="6c248193-8406-448e-89cd-23371aaf5e1c" providerId="ADAL" clId="{B3B0D877-197B-4F30-921E-78B1DBDE4A94}" dt="2023-10-31T12:19:07.338" v="347" actId="21"/>
          <ac:spMkLst>
            <pc:docMk/>
            <pc:sldMk cId="946276523" sldId="1315"/>
            <ac:spMk id="12" creationId="{1ED0F323-6AB1-CDA4-D183-1AD8F5784F8B}"/>
          </ac:spMkLst>
        </pc:spChg>
        <pc:picChg chg="add del">
          <ac:chgData name="Tracey Cogan" userId="6c248193-8406-448e-89cd-23371aaf5e1c" providerId="ADAL" clId="{B3B0D877-197B-4F30-921E-78B1DBDE4A94}" dt="2023-10-31T12:19:07.338" v="347" actId="21"/>
          <ac:picMkLst>
            <pc:docMk/>
            <pc:sldMk cId="946276523" sldId="1315"/>
            <ac:picMk id="11" creationId="{32941163-9F7D-1A23-486B-C075ACA0AF7B}"/>
          </ac:picMkLst>
        </pc:picChg>
        <pc:picChg chg="add del">
          <ac:chgData name="Tracey Cogan" userId="6c248193-8406-448e-89cd-23371aaf5e1c" providerId="ADAL" clId="{B3B0D877-197B-4F30-921E-78B1DBDE4A94}" dt="2023-10-31T12:19:07.069" v="346" actId="21"/>
          <ac:picMkLst>
            <pc:docMk/>
            <pc:sldMk cId="946276523" sldId="1315"/>
            <ac:picMk id="13" creationId="{D3F6D57F-8C99-29CB-7105-CEE941B14410}"/>
          </ac:picMkLst>
        </pc:picChg>
        <pc:picChg chg="add del mod">
          <ac:chgData name="Tracey Cogan" userId="6c248193-8406-448e-89cd-23371aaf5e1c" providerId="ADAL" clId="{B3B0D877-197B-4F30-921E-78B1DBDE4A94}" dt="2023-10-31T12:19:06.833" v="345"/>
          <ac:picMkLst>
            <pc:docMk/>
            <pc:sldMk cId="946276523" sldId="1315"/>
            <ac:picMk id="14" creationId="{5DD80A1F-7775-AFCA-AC7C-B33620A30AB9}"/>
          </ac:picMkLst>
        </pc:picChg>
      </pc:sldChg>
      <pc:sldChg chg="addSp delSp modSp add mod ord">
        <pc:chgData name="Tracey Cogan" userId="6c248193-8406-448e-89cd-23371aaf5e1c" providerId="ADAL" clId="{B3B0D877-197B-4F30-921E-78B1DBDE4A94}" dt="2023-10-31T12:47:59.025" v="603" actId="21"/>
        <pc:sldMkLst>
          <pc:docMk/>
          <pc:sldMk cId="2995711983" sldId="1315"/>
        </pc:sldMkLst>
        <pc:spChg chg="del">
          <ac:chgData name="Tracey Cogan" userId="6c248193-8406-448e-89cd-23371aaf5e1c" providerId="ADAL" clId="{B3B0D877-197B-4F30-921E-78B1DBDE4A94}" dt="2023-10-31T12:19:56.254" v="368"/>
          <ac:spMkLst>
            <pc:docMk/>
            <pc:sldMk cId="2995711983" sldId="1315"/>
            <ac:spMk id="5" creationId="{B2E7A791-F886-FD5B-CB9E-EE85CC150270}"/>
          </ac:spMkLst>
        </pc:spChg>
        <pc:spChg chg="add del mod">
          <ac:chgData name="Tracey Cogan" userId="6c248193-8406-448e-89cd-23371aaf5e1c" providerId="ADAL" clId="{B3B0D877-197B-4F30-921E-78B1DBDE4A94}" dt="2023-10-31T12:20:32.599" v="375" actId="22"/>
          <ac:spMkLst>
            <pc:docMk/>
            <pc:sldMk cId="2995711983" sldId="1315"/>
            <ac:spMk id="10" creationId="{F0A34EFB-0045-209E-0678-5B49D467F90B}"/>
          </ac:spMkLst>
        </pc:spChg>
        <pc:spChg chg="add del mod">
          <ac:chgData name="Tracey Cogan" userId="6c248193-8406-448e-89cd-23371aaf5e1c" providerId="ADAL" clId="{B3B0D877-197B-4F30-921E-78B1DBDE4A94}" dt="2023-10-31T12:47:59.025" v="603" actId="21"/>
          <ac:spMkLst>
            <pc:docMk/>
            <pc:sldMk cId="2995711983" sldId="1315"/>
            <ac:spMk id="17" creationId="{827CA0B1-0E8B-62D4-FECD-B50FFD36A3CA}"/>
          </ac:spMkLst>
        </pc:spChg>
        <pc:picChg chg="del">
          <ac:chgData name="Tracey Cogan" userId="6c248193-8406-448e-89cd-23371aaf5e1c" providerId="ADAL" clId="{B3B0D877-197B-4F30-921E-78B1DBDE4A94}" dt="2023-10-31T12:19:49.482" v="367" actId="21"/>
          <ac:picMkLst>
            <pc:docMk/>
            <pc:sldMk cId="2995711983" sldId="1315"/>
            <ac:picMk id="11" creationId="{32941163-9F7D-1A23-486B-C075ACA0AF7B}"/>
          </ac:picMkLst>
        </pc:picChg>
        <pc:picChg chg="add del mod">
          <ac:chgData name="Tracey Cogan" userId="6c248193-8406-448e-89cd-23371aaf5e1c" providerId="ADAL" clId="{B3B0D877-197B-4F30-921E-78B1DBDE4A94}" dt="2023-10-31T12:47:59.025" v="603" actId="21"/>
          <ac:picMkLst>
            <pc:docMk/>
            <pc:sldMk cId="2995711983" sldId="1315"/>
            <ac:picMk id="12" creationId="{59EB1215-D39A-837F-1437-4C6A2348A95B}"/>
          </ac:picMkLst>
        </pc:picChg>
        <pc:picChg chg="del">
          <ac:chgData name="Tracey Cogan" userId="6c248193-8406-448e-89cd-23371aaf5e1c" providerId="ADAL" clId="{B3B0D877-197B-4F30-921E-78B1DBDE4A94}" dt="2023-10-31T12:20:05.956" v="371" actId="21"/>
          <ac:picMkLst>
            <pc:docMk/>
            <pc:sldMk cId="2995711983" sldId="1315"/>
            <ac:picMk id="13" creationId="{D3F6D57F-8C99-29CB-7105-CEE941B14410}"/>
          </ac:picMkLst>
        </pc:picChg>
        <pc:picChg chg="add mod ord">
          <ac:chgData name="Tracey Cogan" userId="6c248193-8406-448e-89cd-23371aaf5e1c" providerId="ADAL" clId="{B3B0D877-197B-4F30-921E-78B1DBDE4A94}" dt="2023-10-31T12:20:43.441" v="378" actId="14100"/>
          <ac:picMkLst>
            <pc:docMk/>
            <pc:sldMk cId="2995711983" sldId="1315"/>
            <ac:picMk id="15" creationId="{14F0B9D1-C303-DAFA-1D4D-13FA59B3E83D}"/>
          </ac:picMkLst>
        </pc:picChg>
      </pc:sldChg>
      <pc:sldChg chg="addSp delSp modSp add mod ord">
        <pc:chgData name="Tracey Cogan" userId="6c248193-8406-448e-89cd-23371aaf5e1c" providerId="ADAL" clId="{B3B0D877-197B-4F30-921E-78B1DBDE4A94}" dt="2023-10-31T12:26:28.901" v="529" actId="14100"/>
        <pc:sldMkLst>
          <pc:docMk/>
          <pc:sldMk cId="2741888742" sldId="1316"/>
        </pc:sldMkLst>
        <pc:spChg chg="mod">
          <ac:chgData name="Tracey Cogan" userId="6c248193-8406-448e-89cd-23371aaf5e1c" providerId="ADAL" clId="{B3B0D877-197B-4F30-921E-78B1DBDE4A94}" dt="2023-10-31T12:26:15.309" v="525" actId="1076"/>
          <ac:spMkLst>
            <pc:docMk/>
            <pc:sldMk cId="2741888742" sldId="1316"/>
            <ac:spMk id="2" creationId="{476A18AC-4233-2BFF-FC41-FFE009408EA2}"/>
          </ac:spMkLst>
        </pc:spChg>
        <pc:spChg chg="mod">
          <ac:chgData name="Tracey Cogan" userId="6c248193-8406-448e-89cd-23371aaf5e1c" providerId="ADAL" clId="{B3B0D877-197B-4F30-921E-78B1DBDE4A94}" dt="2023-10-31T12:25:45.518" v="520" actId="20577"/>
          <ac:spMkLst>
            <pc:docMk/>
            <pc:sldMk cId="2741888742" sldId="1316"/>
            <ac:spMk id="4" creationId="{014C98C6-E8E0-70B6-E70D-0E5F92AAD0AC}"/>
          </ac:spMkLst>
        </pc:spChg>
        <pc:spChg chg="add mod">
          <ac:chgData name="Tracey Cogan" userId="6c248193-8406-448e-89cd-23371aaf5e1c" providerId="ADAL" clId="{B3B0D877-197B-4F30-921E-78B1DBDE4A94}" dt="2023-10-31T12:26:28.901" v="529" actId="14100"/>
          <ac:spMkLst>
            <pc:docMk/>
            <pc:sldMk cId="2741888742" sldId="1316"/>
            <ac:spMk id="5" creationId="{8E3021EE-2FA3-6C73-9168-721F1B667D80}"/>
          </ac:spMkLst>
        </pc:spChg>
        <pc:spChg chg="mod">
          <ac:chgData name="Tracey Cogan" userId="6c248193-8406-448e-89cd-23371aaf5e1c" providerId="ADAL" clId="{B3B0D877-197B-4F30-921E-78B1DBDE4A94}" dt="2023-10-31T12:26:10.852" v="524" actId="1076"/>
          <ac:spMkLst>
            <pc:docMk/>
            <pc:sldMk cId="2741888742" sldId="1316"/>
            <ac:spMk id="7" creationId="{41AB1EF8-5A05-621B-A7FC-6C73A41348AF}"/>
          </ac:spMkLst>
        </pc:spChg>
        <pc:spChg chg="add del mod">
          <ac:chgData name="Tracey Cogan" userId="6c248193-8406-448e-89cd-23371aaf5e1c" providerId="ADAL" clId="{B3B0D877-197B-4F30-921E-78B1DBDE4A94}" dt="2023-10-31T12:26:05.057" v="523"/>
          <ac:spMkLst>
            <pc:docMk/>
            <pc:sldMk cId="2741888742" sldId="1316"/>
            <ac:spMk id="11" creationId="{7FD641F1-BB1B-80F3-7166-364AD6FAC936}"/>
          </ac:spMkLst>
        </pc:spChg>
        <pc:picChg chg="del">
          <ac:chgData name="Tracey Cogan" userId="6c248193-8406-448e-89cd-23371aaf5e1c" providerId="ADAL" clId="{B3B0D877-197B-4F30-921E-78B1DBDE4A94}" dt="2023-10-31T12:25:52.346" v="521" actId="21"/>
          <ac:picMkLst>
            <pc:docMk/>
            <pc:sldMk cId="2741888742" sldId="1316"/>
            <ac:picMk id="12" creationId="{59EB1215-D39A-837F-1437-4C6A2348A95B}"/>
          </ac:picMkLst>
        </pc:picChg>
        <pc:picChg chg="add mod">
          <ac:chgData name="Tracey Cogan" userId="6c248193-8406-448e-89cd-23371aaf5e1c" providerId="ADAL" clId="{B3B0D877-197B-4F30-921E-78B1DBDE4A94}" dt="2023-10-31T12:26:25.380" v="528" actId="14100"/>
          <ac:picMkLst>
            <pc:docMk/>
            <pc:sldMk cId="2741888742" sldId="1316"/>
            <ac:picMk id="13" creationId="{4C64315B-F973-CA57-3BCF-F8D98B6F9556}"/>
          </ac:picMkLst>
        </pc:picChg>
        <pc:picChg chg="del">
          <ac:chgData name="Tracey Cogan" userId="6c248193-8406-448e-89cd-23371aaf5e1c" providerId="ADAL" clId="{B3B0D877-197B-4F30-921E-78B1DBDE4A94}" dt="2023-10-31T12:25:54.386" v="522" actId="21"/>
          <ac:picMkLst>
            <pc:docMk/>
            <pc:sldMk cId="2741888742" sldId="1316"/>
            <ac:picMk id="15" creationId="{14F0B9D1-C303-DAFA-1D4D-13FA59B3E83D}"/>
          </ac:picMkLst>
        </pc:picChg>
      </pc:sldChg>
      <pc:sldChg chg="modSp add mod ord">
        <pc:chgData name="Tracey Cogan" userId="6c248193-8406-448e-89cd-23371aaf5e1c" providerId="ADAL" clId="{B3B0D877-197B-4F30-921E-78B1DBDE4A94}" dt="2023-10-31T12:58:34.518" v="654" actId="20577"/>
        <pc:sldMkLst>
          <pc:docMk/>
          <pc:sldMk cId="241000335" sldId="1317"/>
        </pc:sldMkLst>
        <pc:spChg chg="mod">
          <ac:chgData name="Tracey Cogan" userId="6c248193-8406-448e-89cd-23371aaf5e1c" providerId="ADAL" clId="{B3B0D877-197B-4F30-921E-78B1DBDE4A94}" dt="2023-10-31T12:58:34.518" v="654" actId="20577"/>
          <ac:spMkLst>
            <pc:docMk/>
            <pc:sldMk cId="241000335" sldId="1317"/>
            <ac:spMk id="2" creationId="{BFF52BD7-F46E-BB5B-8428-A19B01446DC3}"/>
          </ac:spMkLst>
        </pc:spChg>
        <pc:spChg chg="mod">
          <ac:chgData name="Tracey Cogan" userId="6c248193-8406-448e-89cd-23371aaf5e1c" providerId="ADAL" clId="{B3B0D877-197B-4F30-921E-78B1DBDE4A94}" dt="2023-10-31T12:28:29.443" v="543" actId="6549"/>
          <ac:spMkLst>
            <pc:docMk/>
            <pc:sldMk cId="241000335" sldId="1317"/>
            <ac:spMk id="4" creationId="{014C98C6-E8E0-70B6-E70D-0E5F92AAD0AC}"/>
          </ac:spMkLst>
        </pc:spChg>
      </pc:sldChg>
      <pc:sldChg chg="add del">
        <pc:chgData name="Tracey Cogan" userId="6c248193-8406-448e-89cd-23371aaf5e1c" providerId="ADAL" clId="{B3B0D877-197B-4F30-921E-78B1DBDE4A94}" dt="2023-10-31T12:29:21.468" v="583" actId="2696"/>
        <pc:sldMkLst>
          <pc:docMk/>
          <pc:sldMk cId="671088022" sldId="1318"/>
        </pc:sldMkLst>
      </pc:sldChg>
      <pc:sldChg chg="modSp add mod ord">
        <pc:chgData name="Tracey Cogan" userId="6c248193-8406-448e-89cd-23371aaf5e1c" providerId="ADAL" clId="{B3B0D877-197B-4F30-921E-78B1DBDE4A94}" dt="2023-10-31T12:29:42.505" v="598" actId="20577"/>
        <pc:sldMkLst>
          <pc:docMk/>
          <pc:sldMk cId="2703803860" sldId="1318"/>
        </pc:sldMkLst>
        <pc:spChg chg="mod">
          <ac:chgData name="Tracey Cogan" userId="6c248193-8406-448e-89cd-23371aaf5e1c" providerId="ADAL" clId="{B3B0D877-197B-4F30-921E-78B1DBDE4A94}" dt="2023-10-31T12:29:42.505" v="598" actId="20577"/>
          <ac:spMkLst>
            <pc:docMk/>
            <pc:sldMk cId="2703803860" sldId="1318"/>
            <ac:spMk id="2" creationId="{BFF52BD7-F46E-BB5B-8428-A19B01446DC3}"/>
          </ac:spMkLst>
        </pc:spChg>
      </pc:sldChg>
      <pc:sldChg chg="modSp add mod">
        <pc:chgData name="Tracey Cogan" userId="6c248193-8406-448e-89cd-23371aaf5e1c" providerId="ADAL" clId="{B3B0D877-197B-4F30-921E-78B1DBDE4A94}" dt="2023-10-31T12:58:56.916" v="699" actId="20577"/>
        <pc:sldMkLst>
          <pc:docMk/>
          <pc:sldMk cId="1193280365" sldId="1320"/>
        </pc:sldMkLst>
        <pc:spChg chg="mod">
          <ac:chgData name="Tracey Cogan" userId="6c248193-8406-448e-89cd-23371aaf5e1c" providerId="ADAL" clId="{B3B0D877-197B-4F30-921E-78B1DBDE4A94}" dt="2023-10-31T12:58:56.916" v="699" actId="20577"/>
          <ac:spMkLst>
            <pc:docMk/>
            <pc:sldMk cId="1193280365" sldId="1320"/>
            <ac:spMk id="2" creationId="{BFF52BD7-F46E-BB5B-8428-A19B01446DC3}"/>
          </ac:spMkLst>
        </pc:spChg>
      </pc:sldChg>
      <pc:sldChg chg="add">
        <pc:chgData name="Tracey Cogan" userId="6c248193-8406-448e-89cd-23371aaf5e1c" providerId="ADAL" clId="{B3B0D877-197B-4F30-921E-78B1DBDE4A94}" dt="2023-10-31T12:56:48.867" v="607" actId="2890"/>
        <pc:sldMkLst>
          <pc:docMk/>
          <pc:sldMk cId="1195880888" sldId="1320"/>
        </pc:sldMkLst>
      </pc:sldChg>
    </pc:docChg>
  </pc:docChgLst>
  <pc:docChgLst>
    <pc:chgData name="Blend Projects" userId="0218d05a-a065-432b-afe7-114bcc56c8d4" providerId="ADAL" clId="{1C45EFCB-F15F-428D-892D-AC3ECCDDB809}"/>
    <pc:docChg chg="undo custSel addSld delSld modSld sldOrd">
      <pc:chgData name="Blend Projects" userId="0218d05a-a065-432b-afe7-114bcc56c8d4" providerId="ADAL" clId="{1C45EFCB-F15F-428D-892D-AC3ECCDDB809}" dt="2023-11-16T10:08:17.730" v="5512" actId="1076"/>
      <pc:docMkLst>
        <pc:docMk/>
      </pc:docMkLst>
      <pc:sldChg chg="addSp delSp modSp add mod delAnim modAnim">
        <pc:chgData name="Blend Projects" userId="0218d05a-a065-432b-afe7-114bcc56c8d4" providerId="ADAL" clId="{1C45EFCB-F15F-428D-892D-AC3ECCDDB809}" dt="2023-11-16T10:07:27.880" v="5506"/>
        <pc:sldMkLst>
          <pc:docMk/>
          <pc:sldMk cId="1705893457" sldId="279"/>
        </pc:sldMkLst>
        <pc:spChg chg="mod">
          <ac:chgData name="Blend Projects" userId="0218d05a-a065-432b-afe7-114bcc56c8d4" providerId="ADAL" clId="{1C45EFCB-F15F-428D-892D-AC3ECCDDB809}" dt="2023-11-16T09:48:30.404" v="5502" actId="1076"/>
          <ac:spMkLst>
            <pc:docMk/>
            <pc:sldMk cId="1705893457" sldId="279"/>
            <ac:spMk id="3" creationId="{8DF47C30-F1A5-81C6-A742-0E52F8175FD0}"/>
          </ac:spMkLst>
        </pc:spChg>
        <pc:spChg chg="mod">
          <ac:chgData name="Blend Projects" userId="0218d05a-a065-432b-afe7-114bcc56c8d4" providerId="ADAL" clId="{1C45EFCB-F15F-428D-892D-AC3ECCDDB809}" dt="2023-11-15T15:54:00.081" v="2625" actId="404"/>
          <ac:spMkLst>
            <pc:docMk/>
            <pc:sldMk cId="1705893457" sldId="279"/>
            <ac:spMk id="7" creationId="{14D0A4EE-858F-6229-A1DB-9BAF8582741D}"/>
          </ac:spMkLst>
        </pc:spChg>
        <pc:spChg chg="del mod">
          <ac:chgData name="Blend Projects" userId="0218d05a-a065-432b-afe7-114bcc56c8d4" providerId="ADAL" clId="{1C45EFCB-F15F-428D-892D-AC3ECCDDB809}" dt="2023-11-09T15:32:31.276" v="1909"/>
          <ac:spMkLst>
            <pc:docMk/>
            <pc:sldMk cId="1705893457" sldId="279"/>
            <ac:spMk id="8" creationId="{1C781DD4-FB6C-8060-440F-0041DB8BCAB5}"/>
          </ac:spMkLst>
        </pc:spChg>
        <pc:spChg chg="add mod">
          <ac:chgData name="Blend Projects" userId="0218d05a-a065-432b-afe7-114bcc56c8d4" providerId="ADAL" clId="{1C45EFCB-F15F-428D-892D-AC3ECCDDB809}" dt="2023-11-15T17:05:25.264" v="4499"/>
          <ac:spMkLst>
            <pc:docMk/>
            <pc:sldMk cId="1705893457" sldId="279"/>
            <ac:spMk id="9" creationId="{8F0EBB3E-8B0A-393B-AA87-AB4044A269F6}"/>
          </ac:spMkLst>
        </pc:spChg>
        <pc:spChg chg="add del mod">
          <ac:chgData name="Blend Projects" userId="0218d05a-a065-432b-afe7-114bcc56c8d4" providerId="ADAL" clId="{1C45EFCB-F15F-428D-892D-AC3ECCDDB809}" dt="2023-11-16T09:20:28.586" v="5248" actId="478"/>
          <ac:spMkLst>
            <pc:docMk/>
            <pc:sldMk cId="1705893457" sldId="279"/>
            <ac:spMk id="10" creationId="{5AA691A9-CF29-66C4-327C-D55A0562119D}"/>
          </ac:spMkLst>
        </pc:spChg>
        <pc:spChg chg="del mod">
          <ac:chgData name="Blend Projects" userId="0218d05a-a065-432b-afe7-114bcc56c8d4" providerId="ADAL" clId="{1C45EFCB-F15F-428D-892D-AC3ECCDDB809}" dt="2023-11-09T15:32:31.271" v="1907"/>
          <ac:spMkLst>
            <pc:docMk/>
            <pc:sldMk cId="1705893457" sldId="279"/>
            <ac:spMk id="10" creationId="{612E0942-AC3B-25C2-6310-DCE90779F4C2}"/>
          </ac:spMkLst>
        </pc:spChg>
        <pc:spChg chg="add mod">
          <ac:chgData name="Blend Projects" userId="0218d05a-a065-432b-afe7-114bcc56c8d4" providerId="ADAL" clId="{1C45EFCB-F15F-428D-892D-AC3ECCDDB809}" dt="2023-11-16T09:48:40.177" v="5504" actId="1076"/>
          <ac:spMkLst>
            <pc:docMk/>
            <pc:sldMk cId="1705893457" sldId="279"/>
            <ac:spMk id="12" creationId="{679220EF-D439-2AFA-4DCA-C1BE715DBD82}"/>
          </ac:spMkLst>
        </pc:spChg>
        <pc:picChg chg="add mod">
          <ac:chgData name="Blend Projects" userId="0218d05a-a065-432b-afe7-114bcc56c8d4" providerId="ADAL" clId="{1C45EFCB-F15F-428D-892D-AC3ECCDDB809}" dt="2023-11-15T16:34:36.964" v="4100" actId="1076"/>
          <ac:picMkLst>
            <pc:docMk/>
            <pc:sldMk cId="1705893457" sldId="279"/>
            <ac:picMk id="2" creationId="{4C4C45F0-F2AE-0457-1E98-BDF6CD4430AC}"/>
          </ac:picMkLst>
        </pc:picChg>
        <pc:picChg chg="del">
          <ac:chgData name="Blend Projects" userId="0218d05a-a065-432b-afe7-114bcc56c8d4" providerId="ADAL" clId="{1C45EFCB-F15F-428D-892D-AC3ECCDDB809}" dt="2023-11-15T17:05:24.538" v="4498" actId="478"/>
          <ac:picMkLst>
            <pc:docMk/>
            <pc:sldMk cId="1705893457" sldId="279"/>
            <ac:picMk id="4" creationId="{C265A57E-598F-C967-6EBF-ACD4DF7A3AEA}"/>
          </ac:picMkLst>
        </pc:picChg>
        <pc:picChg chg="add mod">
          <ac:chgData name="Blend Projects" userId="0218d05a-a065-432b-afe7-114bcc56c8d4" providerId="ADAL" clId="{1C45EFCB-F15F-428D-892D-AC3ECCDDB809}" dt="2023-11-15T17:05:25.264" v="4499"/>
          <ac:picMkLst>
            <pc:docMk/>
            <pc:sldMk cId="1705893457" sldId="279"/>
            <ac:picMk id="8" creationId="{D3E731EB-CD20-AC71-EE26-475C28B84F0B}"/>
          </ac:picMkLst>
        </pc:picChg>
      </pc:sldChg>
      <pc:sldChg chg="del">
        <pc:chgData name="Blend Projects" userId="0218d05a-a065-432b-afe7-114bcc56c8d4" providerId="ADAL" clId="{1C45EFCB-F15F-428D-892D-AC3ECCDDB809}" dt="2023-11-06T10:12:01.737" v="113" actId="47"/>
        <pc:sldMkLst>
          <pc:docMk/>
          <pc:sldMk cId="3413624563" sldId="305"/>
        </pc:sldMkLst>
      </pc:sldChg>
      <pc:sldChg chg="del">
        <pc:chgData name="Blend Projects" userId="0218d05a-a065-432b-afe7-114bcc56c8d4" providerId="ADAL" clId="{1C45EFCB-F15F-428D-892D-AC3ECCDDB809}" dt="2023-11-06T10:12:01.596" v="112" actId="47"/>
        <pc:sldMkLst>
          <pc:docMk/>
          <pc:sldMk cId="3829487067" sldId="376"/>
        </pc:sldMkLst>
      </pc:sldChg>
      <pc:sldChg chg="del">
        <pc:chgData name="Blend Projects" userId="0218d05a-a065-432b-afe7-114bcc56c8d4" providerId="ADAL" clId="{1C45EFCB-F15F-428D-892D-AC3ECCDDB809}" dt="2023-11-06T10:12:01.438" v="111" actId="47"/>
        <pc:sldMkLst>
          <pc:docMk/>
          <pc:sldMk cId="2470624391" sldId="399"/>
        </pc:sldMkLst>
      </pc:sldChg>
      <pc:sldChg chg="del">
        <pc:chgData name="Blend Projects" userId="0218d05a-a065-432b-afe7-114bcc56c8d4" providerId="ADAL" clId="{1C45EFCB-F15F-428D-892D-AC3ECCDDB809}" dt="2023-11-06T10:12:03.971" v="114" actId="47"/>
        <pc:sldMkLst>
          <pc:docMk/>
          <pc:sldMk cId="1447873356" sldId="409"/>
        </pc:sldMkLst>
      </pc:sldChg>
      <pc:sldChg chg="addSp modSp mod">
        <pc:chgData name="Blend Projects" userId="0218d05a-a065-432b-afe7-114bcc56c8d4" providerId="ADAL" clId="{1C45EFCB-F15F-428D-892D-AC3ECCDDB809}" dt="2023-11-15T17:04:02.052" v="4468"/>
        <pc:sldMkLst>
          <pc:docMk/>
          <pc:sldMk cId="3934797485" sldId="1230"/>
        </pc:sldMkLst>
        <pc:spChg chg="mod">
          <ac:chgData name="Blend Projects" userId="0218d05a-a065-432b-afe7-114bcc56c8d4" providerId="ADAL" clId="{1C45EFCB-F15F-428D-892D-AC3ECCDDB809}" dt="2023-11-06T10:11:47.908" v="78" actId="20577"/>
          <ac:spMkLst>
            <pc:docMk/>
            <pc:sldMk cId="3934797485" sldId="1230"/>
            <ac:spMk id="2" creationId="{0175A0D1-0604-39EA-6BBF-683B95E624AC}"/>
          </ac:spMkLst>
        </pc:spChg>
        <pc:spChg chg="add mod">
          <ac:chgData name="Blend Projects" userId="0218d05a-a065-432b-afe7-114bcc56c8d4" providerId="ADAL" clId="{1C45EFCB-F15F-428D-892D-AC3ECCDDB809}" dt="2023-11-15T17:04:02.052" v="4468"/>
          <ac:spMkLst>
            <pc:docMk/>
            <pc:sldMk cId="3934797485" sldId="1230"/>
            <ac:spMk id="4" creationId="{9161A43F-9639-316B-7433-3715C7046153}"/>
          </ac:spMkLst>
        </pc:spChg>
        <pc:spChg chg="mod">
          <ac:chgData name="Blend Projects" userId="0218d05a-a065-432b-afe7-114bcc56c8d4" providerId="ADAL" clId="{1C45EFCB-F15F-428D-892D-AC3ECCDDB809}" dt="2023-11-15T14:32:14.291" v="2518" actId="20577"/>
          <ac:spMkLst>
            <pc:docMk/>
            <pc:sldMk cId="3934797485" sldId="1230"/>
            <ac:spMk id="11" creationId="{00000000-0000-0000-0000-000000000000}"/>
          </ac:spMkLst>
        </pc:spChg>
      </pc:sldChg>
      <pc:sldChg chg="del">
        <pc:chgData name="Blend Projects" userId="0218d05a-a065-432b-afe7-114bcc56c8d4" providerId="ADAL" clId="{1C45EFCB-F15F-428D-892D-AC3ECCDDB809}" dt="2023-11-06T10:11:55.171" v="81" actId="47"/>
        <pc:sldMkLst>
          <pc:docMk/>
          <pc:sldMk cId="3566563770" sldId="1233"/>
        </pc:sldMkLst>
      </pc:sldChg>
      <pc:sldChg chg="del">
        <pc:chgData name="Blend Projects" userId="0218d05a-a065-432b-afe7-114bcc56c8d4" providerId="ADAL" clId="{1C45EFCB-F15F-428D-892D-AC3ECCDDB809}" dt="2023-11-06T10:11:57.256" v="88" actId="47"/>
        <pc:sldMkLst>
          <pc:docMk/>
          <pc:sldMk cId="1094767395" sldId="1237"/>
        </pc:sldMkLst>
      </pc:sldChg>
      <pc:sldChg chg="del">
        <pc:chgData name="Blend Projects" userId="0218d05a-a065-432b-afe7-114bcc56c8d4" providerId="ADAL" clId="{1C45EFCB-F15F-428D-892D-AC3ECCDDB809}" dt="2023-11-06T10:11:59.269" v="99" actId="47"/>
        <pc:sldMkLst>
          <pc:docMk/>
          <pc:sldMk cId="3161261136" sldId="1242"/>
        </pc:sldMkLst>
      </pc:sldChg>
      <pc:sldChg chg="del">
        <pc:chgData name="Blend Projects" userId="0218d05a-a065-432b-afe7-114bcc56c8d4" providerId="ADAL" clId="{1C45EFCB-F15F-428D-892D-AC3ECCDDB809}" dt="2023-11-06T10:11:59.426" v="100" actId="47"/>
        <pc:sldMkLst>
          <pc:docMk/>
          <pc:sldMk cId="229958005" sldId="1247"/>
        </pc:sldMkLst>
      </pc:sldChg>
      <pc:sldChg chg="addSp delSp modSp mod modAnim">
        <pc:chgData name="Blend Projects" userId="0218d05a-a065-432b-afe7-114bcc56c8d4" providerId="ADAL" clId="{1C45EFCB-F15F-428D-892D-AC3ECCDDB809}" dt="2023-11-15T14:26:03.884" v="2479" actId="1076"/>
        <pc:sldMkLst>
          <pc:docMk/>
          <pc:sldMk cId="354454233" sldId="1251"/>
        </pc:sldMkLst>
        <pc:spChg chg="add mod">
          <ac:chgData name="Blend Projects" userId="0218d05a-a065-432b-afe7-114bcc56c8d4" providerId="ADAL" clId="{1C45EFCB-F15F-428D-892D-AC3ECCDDB809}" dt="2023-11-14T15:04:09.379" v="2401" actId="2711"/>
          <ac:spMkLst>
            <pc:docMk/>
            <pc:sldMk cId="354454233" sldId="1251"/>
            <ac:spMk id="2" creationId="{8AB520BA-25B9-075F-43AB-1F117720DE85}"/>
          </ac:spMkLst>
        </pc:spChg>
        <pc:spChg chg="mod">
          <ac:chgData name="Blend Projects" userId="0218d05a-a065-432b-afe7-114bcc56c8d4" providerId="ADAL" clId="{1C45EFCB-F15F-428D-892D-AC3ECCDDB809}" dt="2023-11-15T14:26:03.884" v="2479" actId="1076"/>
          <ac:spMkLst>
            <pc:docMk/>
            <pc:sldMk cId="354454233" sldId="1251"/>
            <ac:spMk id="4" creationId="{014C98C6-E8E0-70B6-E70D-0E5F92AAD0AC}"/>
          </ac:spMkLst>
        </pc:spChg>
        <pc:spChg chg="add del mod">
          <ac:chgData name="Blend Projects" userId="0218d05a-a065-432b-afe7-114bcc56c8d4" providerId="ADAL" clId="{1C45EFCB-F15F-428D-892D-AC3ECCDDB809}" dt="2023-11-08T10:04:20.613" v="1454" actId="478"/>
          <ac:spMkLst>
            <pc:docMk/>
            <pc:sldMk cId="354454233" sldId="1251"/>
            <ac:spMk id="5" creationId="{3251CE20-A2A2-91DC-DD78-D9F5BE5CA6AF}"/>
          </ac:spMkLst>
        </pc:spChg>
        <pc:picChg chg="add del mod">
          <ac:chgData name="Blend Projects" userId="0218d05a-a065-432b-afe7-114bcc56c8d4" providerId="ADAL" clId="{1C45EFCB-F15F-428D-892D-AC3ECCDDB809}" dt="2023-11-08T10:56:43.311" v="1811" actId="478"/>
          <ac:picMkLst>
            <pc:docMk/>
            <pc:sldMk cId="354454233" sldId="1251"/>
            <ac:picMk id="3" creationId="{3159A1DE-183B-2A90-7BA9-FF884AE98A5E}"/>
          </ac:picMkLst>
        </pc:picChg>
        <pc:picChg chg="del">
          <ac:chgData name="Blend Projects" userId="0218d05a-a065-432b-afe7-114bcc56c8d4" providerId="ADAL" clId="{1C45EFCB-F15F-428D-892D-AC3ECCDDB809}" dt="2023-11-06T10:12:06.423" v="116" actId="478"/>
          <ac:picMkLst>
            <pc:docMk/>
            <pc:sldMk cId="354454233" sldId="1251"/>
            <ac:picMk id="3" creationId="{AA5351B7-3F99-5E23-0CDD-A6C82AD17CBB}"/>
          </ac:picMkLst>
        </pc:picChg>
        <pc:picChg chg="add mod">
          <ac:chgData name="Blend Projects" userId="0218d05a-a065-432b-afe7-114bcc56c8d4" providerId="ADAL" clId="{1C45EFCB-F15F-428D-892D-AC3ECCDDB809}" dt="2023-11-14T15:04:01.844" v="2400" actId="1076"/>
          <ac:picMkLst>
            <pc:docMk/>
            <pc:sldMk cId="354454233" sldId="1251"/>
            <ac:picMk id="10" creationId="{454F1972-EA0A-92B3-779F-021A2EBF5316}"/>
          </ac:picMkLst>
        </pc:picChg>
      </pc:sldChg>
      <pc:sldChg chg="del">
        <pc:chgData name="Blend Projects" userId="0218d05a-a065-432b-afe7-114bcc56c8d4" providerId="ADAL" clId="{1C45EFCB-F15F-428D-892D-AC3ECCDDB809}" dt="2023-11-06T10:12:07.449" v="117" actId="47"/>
        <pc:sldMkLst>
          <pc:docMk/>
          <pc:sldMk cId="1611233363" sldId="1252"/>
        </pc:sldMkLst>
      </pc:sldChg>
      <pc:sldChg chg="del">
        <pc:chgData name="Blend Projects" userId="0218d05a-a065-432b-afe7-114bcc56c8d4" providerId="ADAL" clId="{1C45EFCB-F15F-428D-892D-AC3ECCDDB809}" dt="2023-11-06T10:11:53.045" v="80" actId="47"/>
        <pc:sldMkLst>
          <pc:docMk/>
          <pc:sldMk cId="3395287202" sldId="1262"/>
        </pc:sldMkLst>
      </pc:sldChg>
      <pc:sldChg chg="addSp modSp add modNotesTx">
        <pc:chgData name="Blend Projects" userId="0218d05a-a065-432b-afe7-114bcc56c8d4" providerId="ADAL" clId="{1C45EFCB-F15F-428D-892D-AC3ECCDDB809}" dt="2023-11-15T17:04:16.612" v="4469"/>
        <pc:sldMkLst>
          <pc:docMk/>
          <pc:sldMk cId="4205230120" sldId="1268"/>
        </pc:sldMkLst>
        <pc:spChg chg="add mod">
          <ac:chgData name="Blend Projects" userId="0218d05a-a065-432b-afe7-114bcc56c8d4" providerId="ADAL" clId="{1C45EFCB-F15F-428D-892D-AC3ECCDDB809}" dt="2023-11-15T17:04:16.612" v="4469"/>
          <ac:spMkLst>
            <pc:docMk/>
            <pc:sldMk cId="4205230120" sldId="1268"/>
            <ac:spMk id="8" creationId="{0AC0F652-6004-01C4-E085-40A18235735E}"/>
          </ac:spMkLst>
        </pc:spChg>
        <pc:picChg chg="add mod">
          <ac:chgData name="Blend Projects" userId="0218d05a-a065-432b-afe7-114bcc56c8d4" providerId="ADAL" clId="{1C45EFCB-F15F-428D-892D-AC3ECCDDB809}" dt="2023-11-15T17:04:16.612" v="4469"/>
          <ac:picMkLst>
            <pc:docMk/>
            <pc:sldMk cId="4205230120" sldId="1268"/>
            <ac:picMk id="2" creationId="{625D7F12-B225-0A65-1803-E8630BFAA508}"/>
          </ac:picMkLst>
        </pc:picChg>
      </pc:sldChg>
      <pc:sldChg chg="modSp add mod">
        <pc:chgData name="Blend Projects" userId="0218d05a-a065-432b-afe7-114bcc56c8d4" providerId="ADAL" clId="{1C45EFCB-F15F-428D-892D-AC3ECCDDB809}" dt="2023-11-08T10:51:40.629" v="1808" actId="20577"/>
        <pc:sldMkLst>
          <pc:docMk/>
          <pc:sldMk cId="4171374289" sldId="1269"/>
        </pc:sldMkLst>
        <pc:spChg chg="mod">
          <ac:chgData name="Blend Projects" userId="0218d05a-a065-432b-afe7-114bcc56c8d4" providerId="ADAL" clId="{1C45EFCB-F15F-428D-892D-AC3ECCDDB809}" dt="2023-11-08T09:53:09.092" v="1321" actId="20577"/>
          <ac:spMkLst>
            <pc:docMk/>
            <pc:sldMk cId="4171374289" sldId="1269"/>
            <ac:spMk id="2" creationId="{D801B996-FBD1-33EB-D135-E4CDD56F5661}"/>
          </ac:spMkLst>
        </pc:spChg>
        <pc:spChg chg="mod">
          <ac:chgData name="Blend Projects" userId="0218d05a-a065-432b-afe7-114bcc56c8d4" providerId="ADAL" clId="{1C45EFCB-F15F-428D-892D-AC3ECCDDB809}" dt="2023-11-08T10:51:40.629" v="1808" actId="20577"/>
          <ac:spMkLst>
            <pc:docMk/>
            <pc:sldMk cId="4171374289" sldId="1269"/>
            <ac:spMk id="7" creationId="{14D0A4EE-858F-6229-A1DB-9BAF8582741D}"/>
          </ac:spMkLst>
        </pc:spChg>
      </pc:sldChg>
      <pc:sldChg chg="del">
        <pc:chgData name="Blend Projects" userId="0218d05a-a065-432b-afe7-114bcc56c8d4" providerId="ADAL" clId="{1C45EFCB-F15F-428D-892D-AC3ECCDDB809}" dt="2023-11-06T10:11:56.126" v="83" actId="47"/>
        <pc:sldMkLst>
          <pc:docMk/>
          <pc:sldMk cId="263588742" sldId="1270"/>
        </pc:sldMkLst>
      </pc:sldChg>
      <pc:sldChg chg="del">
        <pc:chgData name="Blend Projects" userId="0218d05a-a065-432b-afe7-114bcc56c8d4" providerId="ADAL" clId="{1C45EFCB-F15F-428D-892D-AC3ECCDDB809}" dt="2023-11-06T10:11:57.478" v="89" actId="47"/>
        <pc:sldMkLst>
          <pc:docMk/>
          <pc:sldMk cId="1230155362" sldId="1271"/>
        </pc:sldMkLst>
      </pc:sldChg>
      <pc:sldChg chg="del">
        <pc:chgData name="Blend Projects" userId="0218d05a-a065-432b-afe7-114bcc56c8d4" providerId="ADAL" clId="{1C45EFCB-F15F-428D-892D-AC3ECCDDB809}" dt="2023-11-06T10:11:58.640" v="95" actId="47"/>
        <pc:sldMkLst>
          <pc:docMk/>
          <pc:sldMk cId="377865290" sldId="1272"/>
        </pc:sldMkLst>
      </pc:sldChg>
      <pc:sldChg chg="addSp delSp modSp add mod modTransition delAnim modAnim modNotesTx">
        <pc:chgData name="Blend Projects" userId="0218d05a-a065-432b-afe7-114bcc56c8d4" providerId="ADAL" clId="{1C45EFCB-F15F-428D-892D-AC3ECCDDB809}" dt="2023-11-16T08:58:30.220" v="4520" actId="20577"/>
        <pc:sldMkLst>
          <pc:docMk/>
          <pc:sldMk cId="2482499413" sldId="1273"/>
        </pc:sldMkLst>
        <pc:spChg chg="mod">
          <ac:chgData name="Blend Projects" userId="0218d05a-a065-432b-afe7-114bcc56c8d4" providerId="ADAL" clId="{1C45EFCB-F15F-428D-892D-AC3ECCDDB809}" dt="2023-11-08T09:50:45.480" v="1252" actId="20577"/>
          <ac:spMkLst>
            <pc:docMk/>
            <pc:sldMk cId="2482499413" sldId="1273"/>
            <ac:spMk id="2" creationId="{0EFBE9B7-842A-0E6A-6434-557997BE06D3}"/>
          </ac:spMkLst>
        </pc:spChg>
        <pc:spChg chg="add del mod">
          <ac:chgData name="Blend Projects" userId="0218d05a-a065-432b-afe7-114bcc56c8d4" providerId="ADAL" clId="{1C45EFCB-F15F-428D-892D-AC3ECCDDB809}" dt="2023-11-15T15:45:48.312" v="2522" actId="478"/>
          <ac:spMkLst>
            <pc:docMk/>
            <pc:sldMk cId="2482499413" sldId="1273"/>
            <ac:spMk id="7" creationId="{3891AA63-F6ED-4B84-A50E-41FD7DED9156}"/>
          </ac:spMkLst>
        </pc:spChg>
        <pc:spChg chg="mod">
          <ac:chgData name="Blend Projects" userId="0218d05a-a065-432b-afe7-114bcc56c8d4" providerId="ADAL" clId="{1C45EFCB-F15F-428D-892D-AC3ECCDDB809}" dt="2023-11-16T08:58:30.220" v="4520" actId="20577"/>
          <ac:spMkLst>
            <pc:docMk/>
            <pc:sldMk cId="2482499413" sldId="1273"/>
            <ac:spMk id="8" creationId="{478C9200-0C28-3B34-BFFF-5D15A4759B8C}"/>
          </ac:spMkLst>
        </pc:spChg>
        <pc:spChg chg="add mod">
          <ac:chgData name="Blend Projects" userId="0218d05a-a065-432b-afe7-114bcc56c8d4" providerId="ADAL" clId="{1C45EFCB-F15F-428D-892D-AC3ECCDDB809}" dt="2023-11-15T17:04:19.668" v="4470"/>
          <ac:spMkLst>
            <pc:docMk/>
            <pc:sldMk cId="2482499413" sldId="1273"/>
            <ac:spMk id="9" creationId="{DEBDC838-DFEB-9653-3574-A76FB7C8F75A}"/>
          </ac:spMkLst>
        </pc:spChg>
        <pc:spChg chg="mod">
          <ac:chgData name="Blend Projects" userId="0218d05a-a065-432b-afe7-114bcc56c8d4" providerId="ADAL" clId="{1C45EFCB-F15F-428D-892D-AC3ECCDDB809}" dt="2023-11-08T09:58:23.894" v="1363" actId="207"/>
          <ac:spMkLst>
            <pc:docMk/>
            <pc:sldMk cId="2482499413" sldId="1273"/>
            <ac:spMk id="10" creationId="{F6DA83A6-8C74-B2C8-6831-2CFCA0E132FA}"/>
          </ac:spMkLst>
        </pc:spChg>
        <pc:spChg chg="mod">
          <ac:chgData name="Blend Projects" userId="0218d05a-a065-432b-afe7-114bcc56c8d4" providerId="ADAL" clId="{1C45EFCB-F15F-428D-892D-AC3ECCDDB809}" dt="2023-11-08T09:58:23.894" v="1363" actId="207"/>
          <ac:spMkLst>
            <pc:docMk/>
            <pc:sldMk cId="2482499413" sldId="1273"/>
            <ac:spMk id="12" creationId="{B4B392EA-77D2-4CA3-7C8D-2E03B470FF3C}"/>
          </ac:spMkLst>
        </pc:spChg>
        <pc:spChg chg="mod">
          <ac:chgData name="Blend Projects" userId="0218d05a-a065-432b-afe7-114bcc56c8d4" providerId="ADAL" clId="{1C45EFCB-F15F-428D-892D-AC3ECCDDB809}" dt="2023-11-08T09:58:23.894" v="1363" actId="207"/>
          <ac:spMkLst>
            <pc:docMk/>
            <pc:sldMk cId="2482499413" sldId="1273"/>
            <ac:spMk id="14" creationId="{7731250E-CFA7-4B45-585C-64C66725B0BB}"/>
          </ac:spMkLst>
        </pc:spChg>
        <pc:spChg chg="del mod">
          <ac:chgData name="Blend Projects" userId="0218d05a-a065-432b-afe7-114bcc56c8d4" providerId="ADAL" clId="{1C45EFCB-F15F-428D-892D-AC3ECCDDB809}" dt="2023-11-15T15:46:30.211" v="2528" actId="478"/>
          <ac:spMkLst>
            <pc:docMk/>
            <pc:sldMk cId="2482499413" sldId="1273"/>
            <ac:spMk id="16" creationId="{89C8EF1D-E161-ADF0-658E-39177A323993}"/>
          </ac:spMkLst>
        </pc:spChg>
        <pc:picChg chg="add mod">
          <ac:chgData name="Blend Projects" userId="0218d05a-a065-432b-afe7-114bcc56c8d4" providerId="ADAL" clId="{1C45EFCB-F15F-428D-892D-AC3ECCDDB809}" dt="2023-11-15T17:04:19.668" v="4470"/>
          <ac:picMkLst>
            <pc:docMk/>
            <pc:sldMk cId="2482499413" sldId="1273"/>
            <ac:picMk id="7" creationId="{01C9E3D1-81D6-3A1B-4084-7B8F4C859C4B}"/>
          </ac:picMkLst>
        </pc:picChg>
      </pc:sldChg>
      <pc:sldChg chg="addSp delSp modSp add mod">
        <pc:chgData name="Blend Projects" userId="0218d05a-a065-432b-afe7-114bcc56c8d4" providerId="ADAL" clId="{1C45EFCB-F15F-428D-892D-AC3ECCDDB809}" dt="2023-11-16T09:23:25.644" v="5389" actId="1076"/>
        <pc:sldMkLst>
          <pc:docMk/>
          <pc:sldMk cId="4254960431" sldId="1275"/>
        </pc:sldMkLst>
        <pc:spChg chg="mod">
          <ac:chgData name="Blend Projects" userId="0218d05a-a065-432b-afe7-114bcc56c8d4" providerId="ADAL" clId="{1C45EFCB-F15F-428D-892D-AC3ECCDDB809}" dt="2023-11-16T09:23:21.768" v="5388" actId="20577"/>
          <ac:spMkLst>
            <pc:docMk/>
            <pc:sldMk cId="4254960431" sldId="1275"/>
            <ac:spMk id="2" creationId="{F6DA420A-A157-0003-C9EC-F651111F48D4}"/>
          </ac:spMkLst>
        </pc:spChg>
        <pc:spChg chg="add mod">
          <ac:chgData name="Blend Projects" userId="0218d05a-a065-432b-afe7-114bcc56c8d4" providerId="ADAL" clId="{1C45EFCB-F15F-428D-892D-AC3ECCDDB809}" dt="2023-11-15T17:05:31.117" v="4503"/>
          <ac:spMkLst>
            <pc:docMk/>
            <pc:sldMk cId="4254960431" sldId="1275"/>
            <ac:spMk id="8" creationId="{FD5CD17D-633F-6118-3077-BAA30B478612}"/>
          </ac:spMkLst>
        </pc:spChg>
        <pc:picChg chg="add mod">
          <ac:chgData name="Blend Projects" userId="0218d05a-a065-432b-afe7-114bcc56c8d4" providerId="ADAL" clId="{1C45EFCB-F15F-428D-892D-AC3ECCDDB809}" dt="2023-11-15T17:05:31.117" v="4503"/>
          <ac:picMkLst>
            <pc:docMk/>
            <pc:sldMk cId="4254960431" sldId="1275"/>
            <ac:picMk id="3" creationId="{51A0A90D-1B70-A029-2429-2CB55DDBF0FD}"/>
          </ac:picMkLst>
        </pc:picChg>
        <pc:picChg chg="del">
          <ac:chgData name="Blend Projects" userId="0218d05a-a065-432b-afe7-114bcc56c8d4" providerId="ADAL" clId="{1C45EFCB-F15F-428D-892D-AC3ECCDDB809}" dt="2023-11-15T17:05:30.422" v="4502" actId="478"/>
          <ac:picMkLst>
            <pc:docMk/>
            <pc:sldMk cId="4254960431" sldId="1275"/>
            <ac:picMk id="4" creationId="{C265A57E-598F-C967-6EBF-ACD4DF7A3AEA}"/>
          </ac:picMkLst>
        </pc:picChg>
        <pc:picChg chg="mod modCrop">
          <ac:chgData name="Blend Projects" userId="0218d05a-a065-432b-afe7-114bcc56c8d4" providerId="ADAL" clId="{1C45EFCB-F15F-428D-892D-AC3ECCDDB809}" dt="2023-11-16T09:23:25.644" v="5389" actId="1076"/>
          <ac:picMkLst>
            <pc:docMk/>
            <pc:sldMk cId="4254960431" sldId="1275"/>
            <ac:picMk id="7" creationId="{838C851A-92FA-84CC-CF1E-2D06DFB09BDC}"/>
          </ac:picMkLst>
        </pc:picChg>
      </pc:sldChg>
      <pc:sldChg chg="addSp delSp modSp add mod">
        <pc:chgData name="Blend Projects" userId="0218d05a-a065-432b-afe7-114bcc56c8d4" providerId="ADAL" clId="{1C45EFCB-F15F-428D-892D-AC3ECCDDB809}" dt="2023-11-15T17:04:25.703" v="4471"/>
        <pc:sldMkLst>
          <pc:docMk/>
          <pc:sldMk cId="1781367628" sldId="1276"/>
        </pc:sldMkLst>
        <pc:spChg chg="add mod">
          <ac:chgData name="Blend Projects" userId="0218d05a-a065-432b-afe7-114bcc56c8d4" providerId="ADAL" clId="{1C45EFCB-F15F-428D-892D-AC3ECCDDB809}" dt="2023-11-15T17:04:25.703" v="4471"/>
          <ac:spMkLst>
            <pc:docMk/>
            <pc:sldMk cId="1781367628" sldId="1276"/>
            <ac:spMk id="7" creationId="{D95E0655-9C3C-CAD6-3192-63CCE7569899}"/>
          </ac:spMkLst>
        </pc:spChg>
        <pc:spChg chg="mod">
          <ac:chgData name="Blend Projects" userId="0218d05a-a065-432b-afe7-114bcc56c8d4" providerId="ADAL" clId="{1C45EFCB-F15F-428D-892D-AC3ECCDDB809}" dt="2023-11-15T16:14:55.706" v="3769" actId="1076"/>
          <ac:spMkLst>
            <pc:docMk/>
            <pc:sldMk cId="1781367628" sldId="1276"/>
            <ac:spMk id="20" creationId="{45BCFE79-AA8B-5768-E48C-3812D5442930}"/>
          </ac:spMkLst>
        </pc:spChg>
        <pc:spChg chg="del">
          <ac:chgData name="Blend Projects" userId="0218d05a-a065-432b-afe7-114bcc56c8d4" providerId="ADAL" clId="{1C45EFCB-F15F-428D-892D-AC3ECCDDB809}" dt="2023-11-15T16:14:52.317" v="3767" actId="478"/>
          <ac:spMkLst>
            <pc:docMk/>
            <pc:sldMk cId="1781367628" sldId="1276"/>
            <ac:spMk id="21" creationId="{8D48DD0C-8998-E2F9-C9D6-320B59A6F034}"/>
          </ac:spMkLst>
        </pc:spChg>
        <pc:picChg chg="add mod">
          <ac:chgData name="Blend Projects" userId="0218d05a-a065-432b-afe7-114bcc56c8d4" providerId="ADAL" clId="{1C45EFCB-F15F-428D-892D-AC3ECCDDB809}" dt="2023-11-15T17:04:25.703" v="4471"/>
          <ac:picMkLst>
            <pc:docMk/>
            <pc:sldMk cId="1781367628" sldId="1276"/>
            <ac:picMk id="3" creationId="{51DF5E09-1E7E-BD90-AF05-C5361D19AC78}"/>
          </ac:picMkLst>
        </pc:picChg>
        <pc:picChg chg="del">
          <ac:chgData name="Blend Projects" userId="0218d05a-a065-432b-afe7-114bcc56c8d4" providerId="ADAL" clId="{1C45EFCB-F15F-428D-892D-AC3ECCDDB809}" dt="2023-11-15T16:14:53.428" v="3768" actId="478"/>
          <ac:picMkLst>
            <pc:docMk/>
            <pc:sldMk cId="1781367628" sldId="1276"/>
            <ac:picMk id="12" creationId="{0412E9A9-86B7-AFFD-9CEF-B74A73F001C8}"/>
          </ac:picMkLst>
        </pc:picChg>
        <pc:picChg chg="mod">
          <ac:chgData name="Blend Projects" userId="0218d05a-a065-432b-afe7-114bcc56c8d4" providerId="ADAL" clId="{1C45EFCB-F15F-428D-892D-AC3ECCDDB809}" dt="2023-11-15T16:14:58.362" v="3770" actId="1076"/>
          <ac:picMkLst>
            <pc:docMk/>
            <pc:sldMk cId="1781367628" sldId="1276"/>
            <ac:picMk id="14" creationId="{4F45853D-56FC-7222-9DA7-D7EE1F604F0C}"/>
          </ac:picMkLst>
        </pc:picChg>
      </pc:sldChg>
      <pc:sldChg chg="del">
        <pc:chgData name="Blend Projects" userId="0218d05a-a065-432b-afe7-114bcc56c8d4" providerId="ADAL" clId="{1C45EFCB-F15F-428D-892D-AC3ECCDDB809}" dt="2023-11-06T10:11:56.346" v="84" actId="47"/>
        <pc:sldMkLst>
          <pc:docMk/>
          <pc:sldMk cId="1712512617" sldId="1282"/>
        </pc:sldMkLst>
      </pc:sldChg>
      <pc:sldChg chg="add del">
        <pc:chgData name="Blend Projects" userId="0218d05a-a065-432b-afe7-114bcc56c8d4" providerId="ADAL" clId="{1C45EFCB-F15F-428D-892D-AC3ECCDDB809}" dt="2023-11-09T15:36:51.949" v="2057" actId="47"/>
        <pc:sldMkLst>
          <pc:docMk/>
          <pc:sldMk cId="2990344799" sldId="1283"/>
        </pc:sldMkLst>
      </pc:sldChg>
      <pc:sldChg chg="addSp delSp modSp add mod modAnim">
        <pc:chgData name="Blend Projects" userId="0218d05a-a065-432b-afe7-114bcc56c8d4" providerId="ADAL" clId="{1C45EFCB-F15F-428D-892D-AC3ECCDDB809}" dt="2023-11-15T17:05:28.287" v="4501"/>
        <pc:sldMkLst>
          <pc:docMk/>
          <pc:sldMk cId="147165843" sldId="1284"/>
        </pc:sldMkLst>
        <pc:spChg chg="add mod">
          <ac:chgData name="Blend Projects" userId="0218d05a-a065-432b-afe7-114bcc56c8d4" providerId="ADAL" clId="{1C45EFCB-F15F-428D-892D-AC3ECCDDB809}" dt="2023-11-15T17:05:28.287" v="4501"/>
          <ac:spMkLst>
            <pc:docMk/>
            <pc:sldMk cId="147165843" sldId="1284"/>
            <ac:spMk id="8" creationId="{A7EBAAE7-B8FB-91E9-CDA3-3261448AF5D6}"/>
          </ac:spMkLst>
        </pc:spChg>
        <pc:picChg chg="add mod">
          <ac:chgData name="Blend Projects" userId="0218d05a-a065-432b-afe7-114bcc56c8d4" providerId="ADAL" clId="{1C45EFCB-F15F-428D-892D-AC3ECCDDB809}" dt="2023-11-15T17:05:28.287" v="4501"/>
          <ac:picMkLst>
            <pc:docMk/>
            <pc:sldMk cId="147165843" sldId="1284"/>
            <ac:picMk id="2" creationId="{34D27353-E893-A88A-3C41-65FF8546A52C}"/>
          </ac:picMkLst>
        </pc:picChg>
        <pc:picChg chg="del">
          <ac:chgData name="Blend Projects" userId="0218d05a-a065-432b-afe7-114bcc56c8d4" providerId="ADAL" clId="{1C45EFCB-F15F-428D-892D-AC3ECCDDB809}" dt="2023-11-15T17:05:27.538" v="4500" actId="478"/>
          <ac:picMkLst>
            <pc:docMk/>
            <pc:sldMk cId="147165843" sldId="1284"/>
            <ac:picMk id="4" creationId="{C265A57E-598F-C967-6EBF-ACD4DF7A3AEA}"/>
          </ac:picMkLst>
        </pc:picChg>
      </pc:sldChg>
      <pc:sldChg chg="del">
        <pc:chgData name="Blend Projects" userId="0218d05a-a065-432b-afe7-114bcc56c8d4" providerId="ADAL" clId="{1C45EFCB-F15F-428D-892D-AC3ECCDDB809}" dt="2023-11-06T10:11:56.801" v="86" actId="47"/>
        <pc:sldMkLst>
          <pc:docMk/>
          <pc:sldMk cId="2819024627" sldId="1287"/>
        </pc:sldMkLst>
      </pc:sldChg>
      <pc:sldChg chg="del">
        <pc:chgData name="Blend Projects" userId="0218d05a-a065-432b-afe7-114bcc56c8d4" providerId="ADAL" clId="{1C45EFCB-F15F-428D-892D-AC3ECCDDB809}" dt="2023-11-06T10:11:56.582" v="85" actId="47"/>
        <pc:sldMkLst>
          <pc:docMk/>
          <pc:sldMk cId="1891724837" sldId="1288"/>
        </pc:sldMkLst>
      </pc:sldChg>
      <pc:sldChg chg="del">
        <pc:chgData name="Blend Projects" userId="0218d05a-a065-432b-afe7-114bcc56c8d4" providerId="ADAL" clId="{1C45EFCB-F15F-428D-892D-AC3ECCDDB809}" dt="2023-11-06T10:11:57.948" v="92" actId="47"/>
        <pc:sldMkLst>
          <pc:docMk/>
          <pc:sldMk cId="1873198028" sldId="1289"/>
        </pc:sldMkLst>
      </pc:sldChg>
      <pc:sldChg chg="del">
        <pc:chgData name="Blend Projects" userId="0218d05a-a065-432b-afe7-114bcc56c8d4" providerId="ADAL" clId="{1C45EFCB-F15F-428D-892D-AC3ECCDDB809}" dt="2023-11-06T10:11:58.215" v="94" actId="47"/>
        <pc:sldMkLst>
          <pc:docMk/>
          <pc:sldMk cId="976882145" sldId="1290"/>
        </pc:sldMkLst>
      </pc:sldChg>
      <pc:sldChg chg="del">
        <pc:chgData name="Blend Projects" userId="0218d05a-a065-432b-afe7-114bcc56c8d4" providerId="ADAL" clId="{1C45EFCB-F15F-428D-892D-AC3ECCDDB809}" dt="2023-11-06T10:11:57.807" v="91" actId="47"/>
        <pc:sldMkLst>
          <pc:docMk/>
          <pc:sldMk cId="3798878831" sldId="1291"/>
        </pc:sldMkLst>
      </pc:sldChg>
      <pc:sldChg chg="del">
        <pc:chgData name="Blend Projects" userId="0218d05a-a065-432b-afe7-114bcc56c8d4" providerId="ADAL" clId="{1C45EFCB-F15F-428D-892D-AC3ECCDDB809}" dt="2023-11-06T10:11:58.813" v="96" actId="47"/>
        <pc:sldMkLst>
          <pc:docMk/>
          <pc:sldMk cId="1617672738" sldId="1292"/>
        </pc:sldMkLst>
      </pc:sldChg>
      <pc:sldChg chg="del">
        <pc:chgData name="Blend Projects" userId="0218d05a-a065-432b-afe7-114bcc56c8d4" providerId="ADAL" clId="{1C45EFCB-F15F-428D-892D-AC3ECCDDB809}" dt="2023-11-06T10:11:58.954" v="97" actId="47"/>
        <pc:sldMkLst>
          <pc:docMk/>
          <pc:sldMk cId="3225863257" sldId="1293"/>
        </pc:sldMkLst>
      </pc:sldChg>
      <pc:sldChg chg="del">
        <pc:chgData name="Blend Projects" userId="0218d05a-a065-432b-afe7-114bcc56c8d4" providerId="ADAL" clId="{1C45EFCB-F15F-428D-892D-AC3ECCDDB809}" dt="2023-11-06T10:11:59.096" v="98" actId="47"/>
        <pc:sldMkLst>
          <pc:docMk/>
          <pc:sldMk cId="3599697682" sldId="1294"/>
        </pc:sldMkLst>
      </pc:sldChg>
      <pc:sldChg chg="addSp delSp modSp add mod delAnim modAnim">
        <pc:chgData name="Blend Projects" userId="0218d05a-a065-432b-afe7-114bcc56c8d4" providerId="ADAL" clId="{1C45EFCB-F15F-428D-892D-AC3ECCDDB809}" dt="2023-11-16T09:48:03.718" v="5501"/>
        <pc:sldMkLst>
          <pc:docMk/>
          <pc:sldMk cId="467772439" sldId="1296"/>
        </pc:sldMkLst>
        <pc:spChg chg="mod">
          <ac:chgData name="Blend Projects" userId="0218d05a-a065-432b-afe7-114bcc56c8d4" providerId="ADAL" clId="{1C45EFCB-F15F-428D-892D-AC3ECCDDB809}" dt="2023-11-08T09:57:36.732" v="1361" actId="2711"/>
          <ac:spMkLst>
            <pc:docMk/>
            <pc:sldMk cId="467772439" sldId="1296"/>
            <ac:spMk id="2" creationId="{8F2B94C3-C1CB-45E3-E904-9AECB087EE92}"/>
          </ac:spMkLst>
        </pc:spChg>
        <pc:spChg chg="del mod">
          <ac:chgData name="Blend Projects" userId="0218d05a-a065-432b-afe7-114bcc56c8d4" providerId="ADAL" clId="{1C45EFCB-F15F-428D-892D-AC3ECCDDB809}" dt="2023-11-15T15:59:46.042" v="3176" actId="478"/>
          <ac:spMkLst>
            <pc:docMk/>
            <pc:sldMk cId="467772439" sldId="1296"/>
            <ac:spMk id="3" creationId="{F3AF5F93-DB9F-39FC-8DA1-14EFEC983C5C}"/>
          </ac:spMkLst>
        </pc:spChg>
        <pc:spChg chg="add mod">
          <ac:chgData name="Blend Projects" userId="0218d05a-a065-432b-afe7-114bcc56c8d4" providerId="ADAL" clId="{1C45EFCB-F15F-428D-892D-AC3ECCDDB809}" dt="2023-11-16T09:46:54.862" v="5487" actId="1076"/>
          <ac:spMkLst>
            <pc:docMk/>
            <pc:sldMk cId="467772439" sldId="1296"/>
            <ac:spMk id="4" creationId="{D3C4BB22-2F21-110C-EAB7-76900EF2CC67}"/>
          </ac:spMkLst>
        </pc:spChg>
        <pc:spChg chg="add mod">
          <ac:chgData name="Blend Projects" userId="0218d05a-a065-432b-afe7-114bcc56c8d4" providerId="ADAL" clId="{1C45EFCB-F15F-428D-892D-AC3ECCDDB809}" dt="2023-11-15T17:05:18.071" v="4495"/>
          <ac:spMkLst>
            <pc:docMk/>
            <pc:sldMk cId="467772439" sldId="1296"/>
            <ac:spMk id="7" creationId="{3656E54F-31B2-4D84-09BF-089C175D52A7}"/>
          </ac:spMkLst>
        </pc:spChg>
        <pc:spChg chg="del mod">
          <ac:chgData name="Blend Projects" userId="0218d05a-a065-432b-afe7-114bcc56c8d4" providerId="ADAL" clId="{1C45EFCB-F15F-428D-892D-AC3ECCDDB809}" dt="2023-11-09T15:32:44.127" v="1929" actId="478"/>
          <ac:spMkLst>
            <pc:docMk/>
            <pc:sldMk cId="467772439" sldId="1296"/>
            <ac:spMk id="8" creationId="{44B00E46-48B8-61E5-2B46-935D5E14D128}"/>
          </ac:spMkLst>
        </pc:spChg>
        <pc:spChg chg="del mod">
          <ac:chgData name="Blend Projects" userId="0218d05a-a065-432b-afe7-114bcc56c8d4" providerId="ADAL" clId="{1C45EFCB-F15F-428D-892D-AC3ECCDDB809}" dt="2023-11-09T15:32:45.458" v="1930" actId="478"/>
          <ac:spMkLst>
            <pc:docMk/>
            <pc:sldMk cId="467772439" sldId="1296"/>
            <ac:spMk id="10" creationId="{A092B8CB-5D83-4847-4DA7-71A2644DCCBA}"/>
          </ac:spMkLst>
        </pc:spChg>
        <pc:spChg chg="add mod">
          <ac:chgData name="Blend Projects" userId="0218d05a-a065-432b-afe7-114bcc56c8d4" providerId="ADAL" clId="{1C45EFCB-F15F-428D-892D-AC3ECCDDB809}" dt="2023-11-16T09:24:16.319" v="5391" actId="1076"/>
          <ac:spMkLst>
            <pc:docMk/>
            <pc:sldMk cId="467772439" sldId="1296"/>
            <ac:spMk id="12" creationId="{115B3147-9962-DF8B-9916-333CE169BE63}"/>
          </ac:spMkLst>
        </pc:spChg>
        <pc:spChg chg="del mod">
          <ac:chgData name="Blend Projects" userId="0218d05a-a065-432b-afe7-114bcc56c8d4" providerId="ADAL" clId="{1C45EFCB-F15F-428D-892D-AC3ECCDDB809}" dt="2023-11-09T15:32:46.491" v="1931" actId="478"/>
          <ac:spMkLst>
            <pc:docMk/>
            <pc:sldMk cId="467772439" sldId="1296"/>
            <ac:spMk id="12" creationId="{1734EC34-BB0F-C79E-73B1-DF71D4F5D5EA}"/>
          </ac:spMkLst>
        </pc:spChg>
        <pc:spChg chg="add mod">
          <ac:chgData name="Blend Projects" userId="0218d05a-a065-432b-afe7-114bcc56c8d4" providerId="ADAL" clId="{1C45EFCB-F15F-428D-892D-AC3ECCDDB809}" dt="2023-11-16T09:24:20.024" v="5393" actId="1076"/>
          <ac:spMkLst>
            <pc:docMk/>
            <pc:sldMk cId="467772439" sldId="1296"/>
            <ac:spMk id="14" creationId="{AC6EAC57-9657-0FF6-913B-2A139428D5CE}"/>
          </ac:spMkLst>
        </pc:spChg>
        <pc:spChg chg="del mod">
          <ac:chgData name="Blend Projects" userId="0218d05a-a065-432b-afe7-114bcc56c8d4" providerId="ADAL" clId="{1C45EFCB-F15F-428D-892D-AC3ECCDDB809}" dt="2023-11-09T15:32:47.546" v="1932" actId="478"/>
          <ac:spMkLst>
            <pc:docMk/>
            <pc:sldMk cId="467772439" sldId="1296"/>
            <ac:spMk id="14" creationId="{D6F3404F-2707-CA77-383E-CE3FE738DD19}"/>
          </ac:spMkLst>
        </pc:spChg>
        <pc:spChg chg="del mod">
          <ac:chgData name="Blend Projects" userId="0218d05a-a065-432b-afe7-114bcc56c8d4" providerId="ADAL" clId="{1C45EFCB-F15F-428D-892D-AC3ECCDDB809}" dt="2023-11-09T15:32:48.634" v="1933" actId="478"/>
          <ac:spMkLst>
            <pc:docMk/>
            <pc:sldMk cId="467772439" sldId="1296"/>
            <ac:spMk id="16" creationId="{0A76F697-7B55-ECAD-21DE-118282C87E05}"/>
          </ac:spMkLst>
        </pc:spChg>
        <pc:spChg chg="mod">
          <ac:chgData name="Blend Projects" userId="0218d05a-a065-432b-afe7-114bcc56c8d4" providerId="ADAL" clId="{1C45EFCB-F15F-428D-892D-AC3ECCDDB809}" dt="2023-11-16T09:18:47.081" v="5213" actId="1076"/>
          <ac:spMkLst>
            <pc:docMk/>
            <pc:sldMk cId="467772439" sldId="1296"/>
            <ac:spMk id="18" creationId="{984B94F2-08EA-CC3A-5DEF-558A2E96295C}"/>
          </ac:spMkLst>
        </pc:spChg>
        <pc:spChg chg="add mod">
          <ac:chgData name="Blend Projects" userId="0218d05a-a065-432b-afe7-114bcc56c8d4" providerId="ADAL" clId="{1C45EFCB-F15F-428D-892D-AC3ECCDDB809}" dt="2023-11-16T09:47:00.361" v="5489" actId="1076"/>
          <ac:spMkLst>
            <pc:docMk/>
            <pc:sldMk cId="467772439" sldId="1296"/>
            <ac:spMk id="20" creationId="{56572CEF-6D0E-4350-5960-CD66022DDFB7}"/>
          </ac:spMkLst>
        </pc:spChg>
        <pc:spChg chg="add mod">
          <ac:chgData name="Blend Projects" userId="0218d05a-a065-432b-afe7-114bcc56c8d4" providerId="ADAL" clId="{1C45EFCB-F15F-428D-892D-AC3ECCDDB809}" dt="2023-11-16T09:46:43.792" v="5483" actId="1076"/>
          <ac:spMkLst>
            <pc:docMk/>
            <pc:sldMk cId="467772439" sldId="1296"/>
            <ac:spMk id="21" creationId="{10BE13DD-B11A-EFF0-899D-E96CA69FC7A8}"/>
          </ac:spMkLst>
        </pc:spChg>
        <pc:spChg chg="add mod">
          <ac:chgData name="Blend Projects" userId="0218d05a-a065-432b-afe7-114bcc56c8d4" providerId="ADAL" clId="{1C45EFCB-F15F-428D-892D-AC3ECCDDB809}" dt="2023-11-16T09:46:56.988" v="5488" actId="1076"/>
          <ac:spMkLst>
            <pc:docMk/>
            <pc:sldMk cId="467772439" sldId="1296"/>
            <ac:spMk id="22" creationId="{F4CA2D30-9BFB-B647-FD0A-5F1AFBE0B7AD}"/>
          </ac:spMkLst>
        </pc:spChg>
        <pc:spChg chg="add mod">
          <ac:chgData name="Blend Projects" userId="0218d05a-a065-432b-afe7-114bcc56c8d4" providerId="ADAL" clId="{1C45EFCB-F15F-428D-892D-AC3ECCDDB809}" dt="2023-11-16T09:46:50.679" v="5486" actId="1076"/>
          <ac:spMkLst>
            <pc:docMk/>
            <pc:sldMk cId="467772439" sldId="1296"/>
            <ac:spMk id="23" creationId="{5064C9E3-3165-E145-F7D6-1AD94FF99A90}"/>
          </ac:spMkLst>
        </pc:spChg>
        <pc:spChg chg="add del mod">
          <ac:chgData name="Blend Projects" userId="0218d05a-a065-432b-afe7-114bcc56c8d4" providerId="ADAL" clId="{1C45EFCB-F15F-428D-892D-AC3ECCDDB809}" dt="2023-11-15T15:59:50.393" v="3177" actId="478"/>
          <ac:spMkLst>
            <pc:docMk/>
            <pc:sldMk cId="467772439" sldId="1296"/>
            <ac:spMk id="25" creationId="{A553CDA9-872B-D547-F912-921613BADEFA}"/>
          </ac:spMkLst>
        </pc:spChg>
        <pc:picChg chg="add mod">
          <ac:chgData name="Blend Projects" userId="0218d05a-a065-432b-afe7-114bcc56c8d4" providerId="ADAL" clId="{1C45EFCB-F15F-428D-892D-AC3ECCDDB809}" dt="2023-11-15T17:05:18.071" v="4495"/>
          <ac:picMkLst>
            <pc:docMk/>
            <pc:sldMk cId="467772439" sldId="1296"/>
            <ac:picMk id="3" creationId="{CD3CE9D8-4AF9-3268-2DC8-C8C64E6BBBB7}"/>
          </ac:picMkLst>
        </pc:picChg>
        <pc:picChg chg="del">
          <ac:chgData name="Blend Projects" userId="0218d05a-a065-432b-afe7-114bcc56c8d4" providerId="ADAL" clId="{1C45EFCB-F15F-428D-892D-AC3ECCDDB809}" dt="2023-11-15T17:05:17.274" v="4494" actId="478"/>
          <ac:picMkLst>
            <pc:docMk/>
            <pc:sldMk cId="467772439" sldId="1296"/>
            <ac:picMk id="4" creationId="{FFB65165-4189-C78F-311A-A7656F5E6793}"/>
          </ac:picMkLst>
        </pc:picChg>
        <pc:picChg chg="add del mod">
          <ac:chgData name="Blend Projects" userId="0218d05a-a065-432b-afe7-114bcc56c8d4" providerId="ADAL" clId="{1C45EFCB-F15F-428D-892D-AC3ECCDDB809}" dt="2023-11-15T15:56:53.480" v="2955" actId="478"/>
          <ac:picMkLst>
            <pc:docMk/>
            <pc:sldMk cId="467772439" sldId="1296"/>
            <ac:picMk id="7" creationId="{11962EC6-3971-BE63-28C5-453D22A18055}"/>
          </ac:picMkLst>
        </pc:picChg>
        <pc:picChg chg="add mod">
          <ac:chgData name="Blend Projects" userId="0218d05a-a065-432b-afe7-114bcc56c8d4" providerId="ADAL" clId="{1C45EFCB-F15F-428D-892D-AC3ECCDDB809}" dt="2023-11-16T09:24:44.432" v="5403" actId="1076"/>
          <ac:picMkLst>
            <pc:docMk/>
            <pc:sldMk cId="467772439" sldId="1296"/>
            <ac:picMk id="8" creationId="{8B005A2B-4984-A206-340F-8EFC5D12CBDB}"/>
          </ac:picMkLst>
        </pc:picChg>
        <pc:picChg chg="add del mod">
          <ac:chgData name="Blend Projects" userId="0218d05a-a065-432b-afe7-114bcc56c8d4" providerId="ADAL" clId="{1C45EFCB-F15F-428D-892D-AC3ECCDDB809}" dt="2023-11-15T15:56:52.513" v="2954" actId="478"/>
          <ac:picMkLst>
            <pc:docMk/>
            <pc:sldMk cId="467772439" sldId="1296"/>
            <ac:picMk id="8" creationId="{D0AA2DEE-0CC6-8DE9-5DB0-5D5A77A854D1}"/>
          </ac:picMkLst>
        </pc:picChg>
        <pc:picChg chg="add del mod">
          <ac:chgData name="Blend Projects" userId="0218d05a-a065-432b-afe7-114bcc56c8d4" providerId="ADAL" clId="{1C45EFCB-F15F-428D-892D-AC3ECCDDB809}" dt="2023-11-15T15:56:51.985" v="2953" actId="478"/>
          <ac:picMkLst>
            <pc:docMk/>
            <pc:sldMk cId="467772439" sldId="1296"/>
            <ac:picMk id="9" creationId="{44E3AE72-9169-0D08-20C0-61B0C5699C73}"/>
          </ac:picMkLst>
        </pc:picChg>
        <pc:picChg chg="add del mod">
          <ac:chgData name="Blend Projects" userId="0218d05a-a065-432b-afe7-114bcc56c8d4" providerId="ADAL" clId="{1C45EFCB-F15F-428D-892D-AC3ECCDDB809}" dt="2023-11-15T15:56:51.493" v="2952" actId="478"/>
          <ac:picMkLst>
            <pc:docMk/>
            <pc:sldMk cId="467772439" sldId="1296"/>
            <ac:picMk id="10" creationId="{B62EB0DB-566C-5B8D-EF12-1D382DA6AEB4}"/>
          </ac:picMkLst>
        </pc:picChg>
        <pc:picChg chg="add mod">
          <ac:chgData name="Blend Projects" userId="0218d05a-a065-432b-afe7-114bcc56c8d4" providerId="ADAL" clId="{1C45EFCB-F15F-428D-892D-AC3ECCDDB809}" dt="2023-11-16T09:24:12.888" v="5390" actId="14100"/>
          <ac:picMkLst>
            <pc:docMk/>
            <pc:sldMk cId="467772439" sldId="1296"/>
            <ac:picMk id="11" creationId="{63B9FB96-1822-E267-6CEC-998968F144C9}"/>
          </ac:picMkLst>
        </pc:picChg>
        <pc:picChg chg="add mod">
          <ac:chgData name="Blend Projects" userId="0218d05a-a065-432b-afe7-114bcc56c8d4" providerId="ADAL" clId="{1C45EFCB-F15F-428D-892D-AC3ECCDDB809}" dt="2023-11-16T09:24:17.695" v="5392" actId="1076"/>
          <ac:picMkLst>
            <pc:docMk/>
            <pc:sldMk cId="467772439" sldId="1296"/>
            <ac:picMk id="13" creationId="{10F53CD0-2E31-4333-4FD4-B8AAFFA3E043}"/>
          </ac:picMkLst>
        </pc:picChg>
        <pc:picChg chg="add mod">
          <ac:chgData name="Blend Projects" userId="0218d05a-a065-432b-afe7-114bcc56c8d4" providerId="ADAL" clId="{1C45EFCB-F15F-428D-892D-AC3ECCDDB809}" dt="2023-11-16T09:24:31.435" v="5398" actId="1076"/>
          <ac:picMkLst>
            <pc:docMk/>
            <pc:sldMk cId="467772439" sldId="1296"/>
            <ac:picMk id="15" creationId="{CCDA79CF-0A65-9667-723A-D225E344610F}"/>
          </ac:picMkLst>
        </pc:picChg>
        <pc:picChg chg="add mod">
          <ac:chgData name="Blend Projects" userId="0218d05a-a065-432b-afe7-114bcc56c8d4" providerId="ADAL" clId="{1C45EFCB-F15F-428D-892D-AC3ECCDDB809}" dt="2023-11-16T09:24:34.604" v="5399" actId="1076"/>
          <ac:picMkLst>
            <pc:docMk/>
            <pc:sldMk cId="467772439" sldId="1296"/>
            <ac:picMk id="16" creationId="{F43E7773-BECC-6B64-6A50-87104154582C}"/>
          </ac:picMkLst>
        </pc:picChg>
        <pc:picChg chg="add mod">
          <ac:chgData name="Blend Projects" userId="0218d05a-a065-432b-afe7-114bcc56c8d4" providerId="ADAL" clId="{1C45EFCB-F15F-428D-892D-AC3ECCDDB809}" dt="2023-11-16T09:24:37.355" v="5400" actId="1076"/>
          <ac:picMkLst>
            <pc:docMk/>
            <pc:sldMk cId="467772439" sldId="1296"/>
            <ac:picMk id="17" creationId="{29AB948B-F011-F72E-DF4D-22A345636B0B}"/>
          </ac:picMkLst>
        </pc:picChg>
        <pc:picChg chg="add mod">
          <ac:chgData name="Blend Projects" userId="0218d05a-a065-432b-afe7-114bcc56c8d4" providerId="ADAL" clId="{1C45EFCB-F15F-428D-892D-AC3ECCDDB809}" dt="2023-11-16T09:24:38.499" v="5401" actId="1076"/>
          <ac:picMkLst>
            <pc:docMk/>
            <pc:sldMk cId="467772439" sldId="1296"/>
            <ac:picMk id="19" creationId="{27984A57-7FBE-DC1B-890E-8CB033635686}"/>
          </ac:picMkLst>
        </pc:picChg>
      </pc:sldChg>
      <pc:sldChg chg="del">
        <pc:chgData name="Blend Projects" userId="0218d05a-a065-432b-afe7-114bcc56c8d4" providerId="ADAL" clId="{1C45EFCB-F15F-428D-892D-AC3ECCDDB809}" dt="2023-11-06T10:11:59.740" v="102" actId="47"/>
        <pc:sldMkLst>
          <pc:docMk/>
          <pc:sldMk cId="2254308643" sldId="1296"/>
        </pc:sldMkLst>
      </pc:sldChg>
      <pc:sldChg chg="del">
        <pc:chgData name="Blend Projects" userId="0218d05a-a065-432b-afe7-114bcc56c8d4" providerId="ADAL" clId="{1C45EFCB-F15F-428D-892D-AC3ECCDDB809}" dt="2023-11-06T10:11:59.897" v="103" actId="47"/>
        <pc:sldMkLst>
          <pc:docMk/>
          <pc:sldMk cId="133300404" sldId="1297"/>
        </pc:sldMkLst>
      </pc:sldChg>
      <pc:sldChg chg="del">
        <pc:chgData name="Blend Projects" userId="0218d05a-a065-432b-afe7-114bcc56c8d4" providerId="ADAL" clId="{1C45EFCB-F15F-428D-892D-AC3ECCDDB809}" dt="2023-11-06T10:12:00.715" v="108" actId="47"/>
        <pc:sldMkLst>
          <pc:docMk/>
          <pc:sldMk cId="2746674736" sldId="1298"/>
        </pc:sldMkLst>
      </pc:sldChg>
      <pc:sldChg chg="delSp modSp del mod">
        <pc:chgData name="Blend Projects" userId="0218d05a-a065-432b-afe7-114bcc56c8d4" providerId="ADAL" clId="{1C45EFCB-F15F-428D-892D-AC3ECCDDB809}" dt="2023-11-08T09:35:24.355" v="562" actId="47"/>
        <pc:sldMkLst>
          <pc:docMk/>
          <pc:sldMk cId="2198585563" sldId="1303"/>
        </pc:sldMkLst>
        <pc:spChg chg="mod">
          <ac:chgData name="Blend Projects" userId="0218d05a-a065-432b-afe7-114bcc56c8d4" providerId="ADAL" clId="{1C45EFCB-F15F-428D-892D-AC3ECCDDB809}" dt="2023-11-06T10:14:21.317" v="328" actId="255"/>
          <ac:spMkLst>
            <pc:docMk/>
            <pc:sldMk cId="2198585563" sldId="1303"/>
            <ac:spMk id="4" creationId="{014C98C6-E8E0-70B6-E70D-0E5F92AAD0AC}"/>
          </ac:spMkLst>
        </pc:spChg>
        <pc:picChg chg="del">
          <ac:chgData name="Blend Projects" userId="0218d05a-a065-432b-afe7-114bcc56c8d4" providerId="ADAL" clId="{1C45EFCB-F15F-428D-892D-AC3ECCDDB809}" dt="2023-11-06T10:12:09.570" v="118" actId="478"/>
          <ac:picMkLst>
            <pc:docMk/>
            <pc:sldMk cId="2198585563" sldId="1303"/>
            <ac:picMk id="9" creationId="{EB82F425-3922-7ECE-11AC-85142E916A5A}"/>
          </ac:picMkLst>
        </pc:picChg>
      </pc:sldChg>
      <pc:sldChg chg="del">
        <pc:chgData name="Blend Projects" userId="0218d05a-a065-432b-afe7-114bcc56c8d4" providerId="ADAL" clId="{1C45EFCB-F15F-428D-892D-AC3ECCDDB809}" dt="2023-11-06T10:11:57.037" v="87" actId="47"/>
        <pc:sldMkLst>
          <pc:docMk/>
          <pc:sldMk cId="138680697" sldId="1308"/>
        </pc:sldMkLst>
      </pc:sldChg>
      <pc:sldChg chg="del">
        <pc:chgData name="Blend Projects" userId="0218d05a-a065-432b-afe7-114bcc56c8d4" providerId="ADAL" clId="{1C45EFCB-F15F-428D-892D-AC3ECCDDB809}" dt="2023-11-06T10:11:58.080" v="93" actId="47"/>
        <pc:sldMkLst>
          <pc:docMk/>
          <pc:sldMk cId="3738069356" sldId="1309"/>
        </pc:sldMkLst>
      </pc:sldChg>
      <pc:sldChg chg="del">
        <pc:chgData name="Blend Projects" userId="0218d05a-a065-432b-afe7-114bcc56c8d4" providerId="ADAL" clId="{1C45EFCB-F15F-428D-892D-AC3ECCDDB809}" dt="2023-11-06T10:12:00.054" v="104" actId="47"/>
        <pc:sldMkLst>
          <pc:docMk/>
          <pc:sldMk cId="49537136" sldId="1310"/>
        </pc:sldMkLst>
      </pc:sldChg>
      <pc:sldChg chg="del">
        <pc:chgData name="Blend Projects" userId="0218d05a-a065-432b-afe7-114bcc56c8d4" providerId="ADAL" clId="{1C45EFCB-F15F-428D-892D-AC3ECCDDB809}" dt="2023-11-06T10:12:00.213" v="105" actId="47"/>
        <pc:sldMkLst>
          <pc:docMk/>
          <pc:sldMk cId="221307309" sldId="1311"/>
        </pc:sldMkLst>
      </pc:sldChg>
      <pc:sldChg chg="del">
        <pc:chgData name="Blend Projects" userId="0218d05a-a065-432b-afe7-114bcc56c8d4" providerId="ADAL" clId="{1C45EFCB-F15F-428D-892D-AC3ECCDDB809}" dt="2023-11-06T10:12:00.386" v="106" actId="47"/>
        <pc:sldMkLst>
          <pc:docMk/>
          <pc:sldMk cId="1587845363" sldId="1312"/>
        </pc:sldMkLst>
      </pc:sldChg>
      <pc:sldChg chg="del">
        <pc:chgData name="Blend Projects" userId="0218d05a-a065-432b-afe7-114bcc56c8d4" providerId="ADAL" clId="{1C45EFCB-F15F-428D-892D-AC3ECCDDB809}" dt="2023-11-06T10:12:00.543" v="107" actId="47"/>
        <pc:sldMkLst>
          <pc:docMk/>
          <pc:sldMk cId="3094527284" sldId="1313"/>
        </pc:sldMkLst>
      </pc:sldChg>
      <pc:sldChg chg="del">
        <pc:chgData name="Blend Projects" userId="0218d05a-a065-432b-afe7-114bcc56c8d4" providerId="ADAL" clId="{1C45EFCB-F15F-428D-892D-AC3ECCDDB809}" dt="2023-11-06T10:12:01.138" v="109" actId="47"/>
        <pc:sldMkLst>
          <pc:docMk/>
          <pc:sldMk cId="1587043515" sldId="1314"/>
        </pc:sldMkLst>
      </pc:sldChg>
      <pc:sldChg chg="del">
        <pc:chgData name="Blend Projects" userId="0218d05a-a065-432b-afe7-114bcc56c8d4" providerId="ADAL" clId="{1C45EFCB-F15F-428D-892D-AC3ECCDDB809}" dt="2023-11-06T10:11:57.649" v="90" actId="47"/>
        <pc:sldMkLst>
          <pc:docMk/>
          <pc:sldMk cId="2995711983" sldId="1315"/>
        </pc:sldMkLst>
      </pc:sldChg>
      <pc:sldChg chg="del">
        <pc:chgData name="Blend Projects" userId="0218d05a-a065-432b-afe7-114bcc56c8d4" providerId="ADAL" clId="{1C45EFCB-F15F-428D-892D-AC3ECCDDB809}" dt="2023-11-06T10:11:59.567" v="101" actId="47"/>
        <pc:sldMkLst>
          <pc:docMk/>
          <pc:sldMk cId="2741888742" sldId="1316"/>
        </pc:sldMkLst>
      </pc:sldChg>
      <pc:sldChg chg="del">
        <pc:chgData name="Blend Projects" userId="0218d05a-a065-432b-afe7-114bcc56c8d4" providerId="ADAL" clId="{1C45EFCB-F15F-428D-892D-AC3ECCDDB809}" dt="2023-11-06T10:11:52.433" v="79" actId="47"/>
        <pc:sldMkLst>
          <pc:docMk/>
          <pc:sldMk cId="241000335" sldId="1317"/>
        </pc:sldMkLst>
      </pc:sldChg>
      <pc:sldChg chg="del">
        <pc:chgData name="Blend Projects" userId="0218d05a-a065-432b-afe7-114bcc56c8d4" providerId="ADAL" clId="{1C45EFCB-F15F-428D-892D-AC3ECCDDB809}" dt="2023-11-06T10:11:55.890" v="82" actId="47"/>
        <pc:sldMkLst>
          <pc:docMk/>
          <pc:sldMk cId="2105184931" sldId="1319"/>
        </pc:sldMkLst>
      </pc:sldChg>
      <pc:sldChg chg="addSp delSp modSp mod ord">
        <pc:chgData name="Blend Projects" userId="0218d05a-a065-432b-afe7-114bcc56c8d4" providerId="ADAL" clId="{1C45EFCB-F15F-428D-892D-AC3ECCDDB809}" dt="2023-11-16T08:59:27.823" v="4524" actId="20577"/>
        <pc:sldMkLst>
          <pc:docMk/>
          <pc:sldMk cId="1193280365" sldId="1320"/>
        </pc:sldMkLst>
        <pc:spChg chg="del mod">
          <ac:chgData name="Blend Projects" userId="0218d05a-a065-432b-afe7-114bcc56c8d4" providerId="ADAL" clId="{1C45EFCB-F15F-428D-892D-AC3ECCDDB809}" dt="2023-11-15T14:24:22.864" v="2419" actId="478"/>
          <ac:spMkLst>
            <pc:docMk/>
            <pc:sldMk cId="1193280365" sldId="1320"/>
            <ac:spMk id="2" creationId="{BFF52BD7-F46E-BB5B-8428-A19B01446DC3}"/>
          </ac:spMkLst>
        </pc:spChg>
        <pc:spChg chg="mod">
          <ac:chgData name="Blend Projects" userId="0218d05a-a065-432b-afe7-114bcc56c8d4" providerId="ADAL" clId="{1C45EFCB-F15F-428D-892D-AC3ECCDDB809}" dt="2023-11-16T08:59:27.823" v="4524" actId="20577"/>
          <ac:spMkLst>
            <pc:docMk/>
            <pc:sldMk cId="1193280365" sldId="1320"/>
            <ac:spMk id="4" creationId="{014C98C6-E8E0-70B6-E70D-0E5F92AAD0AC}"/>
          </ac:spMkLst>
        </pc:spChg>
        <pc:spChg chg="add mod">
          <ac:chgData name="Blend Projects" userId="0218d05a-a065-432b-afe7-114bcc56c8d4" providerId="ADAL" clId="{1C45EFCB-F15F-428D-892D-AC3ECCDDB809}" dt="2023-11-15T17:04:32.305" v="4473"/>
          <ac:spMkLst>
            <pc:docMk/>
            <pc:sldMk cId="1193280365" sldId="1320"/>
            <ac:spMk id="5" creationId="{F308D817-F314-26B5-90EC-58E77F21F59E}"/>
          </ac:spMkLst>
        </pc:spChg>
        <pc:spChg chg="mod">
          <ac:chgData name="Blend Projects" userId="0218d05a-a065-432b-afe7-114bcc56c8d4" providerId="ADAL" clId="{1C45EFCB-F15F-428D-892D-AC3ECCDDB809}" dt="2023-11-15T14:24:36.348" v="2431" actId="20577"/>
          <ac:spMkLst>
            <pc:docMk/>
            <pc:sldMk cId="1193280365" sldId="1320"/>
            <ac:spMk id="9" creationId="{C1F3E1DA-2BAE-6028-F69E-13BD1A95A4FA}"/>
          </ac:spMkLst>
        </pc:spChg>
        <pc:picChg chg="add mod">
          <ac:chgData name="Blend Projects" userId="0218d05a-a065-432b-afe7-114bcc56c8d4" providerId="ADAL" clId="{1C45EFCB-F15F-428D-892D-AC3ECCDDB809}" dt="2023-11-15T17:04:32.305" v="4473"/>
          <ac:picMkLst>
            <pc:docMk/>
            <pc:sldMk cId="1193280365" sldId="1320"/>
            <ac:picMk id="2" creationId="{0D1AA7C8-9C1D-C123-3C93-2AD53EB3B3CE}"/>
          </ac:picMkLst>
        </pc:picChg>
        <pc:picChg chg="add mod">
          <ac:chgData name="Blend Projects" userId="0218d05a-a065-432b-afe7-114bcc56c8d4" providerId="ADAL" clId="{1C45EFCB-F15F-428D-892D-AC3ECCDDB809}" dt="2023-11-15T15:52:42.052" v="2606" actId="1076"/>
          <ac:picMkLst>
            <pc:docMk/>
            <pc:sldMk cId="1193280365" sldId="1320"/>
            <ac:picMk id="3" creationId="{2AA464B7-DC78-E394-ED87-9829E42E1017}"/>
          </ac:picMkLst>
        </pc:picChg>
        <pc:picChg chg="del">
          <ac:chgData name="Blend Projects" userId="0218d05a-a065-432b-afe7-114bcc56c8d4" providerId="ADAL" clId="{1C45EFCB-F15F-428D-892D-AC3ECCDDB809}" dt="2023-11-15T17:04:34.343" v="4474" actId="478"/>
          <ac:picMkLst>
            <pc:docMk/>
            <pc:sldMk cId="1193280365" sldId="1320"/>
            <ac:picMk id="6" creationId="{4739889E-0A4E-08F8-4295-72709F0EB1E1}"/>
          </ac:picMkLst>
        </pc:picChg>
      </pc:sldChg>
      <pc:sldChg chg="modSp del mod">
        <pc:chgData name="Blend Projects" userId="0218d05a-a065-432b-afe7-114bcc56c8d4" providerId="ADAL" clId="{1C45EFCB-F15F-428D-892D-AC3ECCDDB809}" dt="2023-11-08T09:32:31.865" v="385" actId="47"/>
        <pc:sldMkLst>
          <pc:docMk/>
          <pc:sldMk cId="2871900155" sldId="1321"/>
        </pc:sldMkLst>
        <pc:spChg chg="mod">
          <ac:chgData name="Blend Projects" userId="0218d05a-a065-432b-afe7-114bcc56c8d4" providerId="ADAL" clId="{1C45EFCB-F15F-428D-892D-AC3ECCDDB809}" dt="2023-11-06T10:12:26.681" v="120" actId="6549"/>
          <ac:spMkLst>
            <pc:docMk/>
            <pc:sldMk cId="2871900155" sldId="1321"/>
            <ac:spMk id="2" creationId="{BFF52BD7-F46E-BB5B-8428-A19B01446DC3}"/>
          </ac:spMkLst>
        </pc:spChg>
        <pc:spChg chg="mod">
          <ac:chgData name="Blend Projects" userId="0218d05a-a065-432b-afe7-114bcc56c8d4" providerId="ADAL" clId="{1C45EFCB-F15F-428D-892D-AC3ECCDDB809}" dt="2023-11-06T10:19:04.576" v="384" actId="20577"/>
          <ac:spMkLst>
            <pc:docMk/>
            <pc:sldMk cId="2871900155" sldId="1321"/>
            <ac:spMk id="4" creationId="{014C98C6-E8E0-70B6-E70D-0E5F92AAD0AC}"/>
          </ac:spMkLst>
        </pc:spChg>
      </pc:sldChg>
      <pc:sldChg chg="del">
        <pc:chgData name="Blend Projects" userId="0218d05a-a065-432b-afe7-114bcc56c8d4" providerId="ADAL" clId="{1C45EFCB-F15F-428D-892D-AC3ECCDDB809}" dt="2023-11-06T10:12:01.312" v="110" actId="47"/>
        <pc:sldMkLst>
          <pc:docMk/>
          <pc:sldMk cId="1216511206" sldId="1322"/>
        </pc:sldMkLst>
      </pc:sldChg>
      <pc:sldChg chg="addSp delSp modSp add mod ord delAnim modAnim modNotesTx">
        <pc:chgData name="Blend Projects" userId="0218d05a-a065-432b-afe7-114bcc56c8d4" providerId="ADAL" clId="{1C45EFCB-F15F-428D-892D-AC3ECCDDB809}" dt="2023-11-16T09:12:23.986" v="5018" actId="1076"/>
        <pc:sldMkLst>
          <pc:docMk/>
          <pc:sldMk cId="1628649461" sldId="1322"/>
        </pc:sldMkLst>
        <pc:spChg chg="add del mod">
          <ac:chgData name="Blend Projects" userId="0218d05a-a065-432b-afe7-114bcc56c8d4" providerId="ADAL" clId="{1C45EFCB-F15F-428D-892D-AC3ECCDDB809}" dt="2023-11-15T16:12:24.638" v="3745" actId="478"/>
          <ac:spMkLst>
            <pc:docMk/>
            <pc:sldMk cId="1628649461" sldId="1322"/>
            <ac:spMk id="2" creationId="{63446431-5558-5CAF-FDC5-AF773E57DA0F}"/>
          </ac:spMkLst>
        </pc:spChg>
        <pc:spChg chg="add mod">
          <ac:chgData name="Blend Projects" userId="0218d05a-a065-432b-afe7-114bcc56c8d4" providerId="ADAL" clId="{1C45EFCB-F15F-428D-892D-AC3ECCDDB809}" dt="2023-11-15T16:10:27.334" v="3535" actId="20577"/>
          <ac:spMkLst>
            <pc:docMk/>
            <pc:sldMk cId="1628649461" sldId="1322"/>
            <ac:spMk id="3" creationId="{7BD72415-C3F5-DEDC-6A3E-C0FE5F18CF1A}"/>
          </ac:spMkLst>
        </pc:spChg>
        <pc:spChg chg="mod">
          <ac:chgData name="Blend Projects" userId="0218d05a-a065-432b-afe7-114bcc56c8d4" providerId="ADAL" clId="{1C45EFCB-F15F-428D-892D-AC3ECCDDB809}" dt="2023-11-08T09:35:42.301" v="563" actId="21"/>
          <ac:spMkLst>
            <pc:docMk/>
            <pc:sldMk cId="1628649461" sldId="1322"/>
            <ac:spMk id="4" creationId="{014C98C6-E8E0-70B6-E70D-0E5F92AAD0AC}"/>
          </ac:spMkLst>
        </pc:spChg>
        <pc:spChg chg="add mod">
          <ac:chgData name="Blend Projects" userId="0218d05a-a065-432b-afe7-114bcc56c8d4" providerId="ADAL" clId="{1C45EFCB-F15F-428D-892D-AC3ECCDDB809}" dt="2023-11-15T16:33:40.443" v="4087" actId="1076"/>
          <ac:spMkLst>
            <pc:docMk/>
            <pc:sldMk cId="1628649461" sldId="1322"/>
            <ac:spMk id="5" creationId="{73B7E6C7-5A14-B107-0E1F-D3C8EC0045D5}"/>
          </ac:spMkLst>
        </pc:spChg>
        <pc:spChg chg="add mod">
          <ac:chgData name="Blend Projects" userId="0218d05a-a065-432b-afe7-114bcc56c8d4" providerId="ADAL" clId="{1C45EFCB-F15F-428D-892D-AC3ECCDDB809}" dt="2023-11-16T09:11:11.488" v="4916" actId="20577"/>
          <ac:spMkLst>
            <pc:docMk/>
            <pc:sldMk cId="1628649461" sldId="1322"/>
            <ac:spMk id="6" creationId="{8355C7CB-3C9F-45C9-085E-F5E40B6380D4}"/>
          </ac:spMkLst>
        </pc:spChg>
        <pc:spChg chg="add mod">
          <ac:chgData name="Blend Projects" userId="0218d05a-a065-432b-afe7-114bcc56c8d4" providerId="ADAL" clId="{1C45EFCB-F15F-428D-892D-AC3ECCDDB809}" dt="2023-11-15T16:33:40.443" v="4087" actId="1076"/>
          <ac:spMkLst>
            <pc:docMk/>
            <pc:sldMk cId="1628649461" sldId="1322"/>
            <ac:spMk id="7" creationId="{1D5F7C50-282D-224E-C531-04BD6AA74E29}"/>
          </ac:spMkLst>
        </pc:spChg>
        <pc:spChg chg="add mod">
          <ac:chgData name="Blend Projects" userId="0218d05a-a065-432b-afe7-114bcc56c8d4" providerId="ADAL" clId="{1C45EFCB-F15F-428D-892D-AC3ECCDDB809}" dt="2023-11-16T09:10:26.472" v="4883" actId="20577"/>
          <ac:spMkLst>
            <pc:docMk/>
            <pc:sldMk cId="1628649461" sldId="1322"/>
            <ac:spMk id="9" creationId="{613E1BC8-A6E9-0A5C-BA7F-463F1024F839}"/>
          </ac:spMkLst>
        </pc:spChg>
        <pc:spChg chg="add mod">
          <ac:chgData name="Blend Projects" userId="0218d05a-a065-432b-afe7-114bcc56c8d4" providerId="ADAL" clId="{1C45EFCB-F15F-428D-892D-AC3ECCDDB809}" dt="2023-11-15T16:33:40.443" v="4087" actId="1076"/>
          <ac:spMkLst>
            <pc:docMk/>
            <pc:sldMk cId="1628649461" sldId="1322"/>
            <ac:spMk id="11" creationId="{05BB1305-EA5F-D74E-73F5-CDDDAF205600}"/>
          </ac:spMkLst>
        </pc:spChg>
        <pc:spChg chg="add del mod">
          <ac:chgData name="Blend Projects" userId="0218d05a-a065-432b-afe7-114bcc56c8d4" providerId="ADAL" clId="{1C45EFCB-F15F-428D-892D-AC3ECCDDB809}" dt="2023-11-14T15:03:28.345" v="2360" actId="478"/>
          <ac:spMkLst>
            <pc:docMk/>
            <pc:sldMk cId="1628649461" sldId="1322"/>
            <ac:spMk id="11" creationId="{999BA207-E290-9FF7-D0FE-811D85A3DBBF}"/>
          </ac:spMkLst>
        </pc:spChg>
        <pc:spChg chg="add del mod">
          <ac:chgData name="Blend Projects" userId="0218d05a-a065-432b-afe7-114bcc56c8d4" providerId="ADAL" clId="{1C45EFCB-F15F-428D-892D-AC3ECCDDB809}" dt="2023-11-14T15:03:29.314" v="2361" actId="478"/>
          <ac:spMkLst>
            <pc:docMk/>
            <pc:sldMk cId="1628649461" sldId="1322"/>
            <ac:spMk id="12" creationId="{58042025-9583-31DF-EC21-F80651EBE454}"/>
          </ac:spMkLst>
        </pc:spChg>
        <pc:spChg chg="add mod">
          <ac:chgData name="Blend Projects" userId="0218d05a-a065-432b-afe7-114bcc56c8d4" providerId="ADAL" clId="{1C45EFCB-F15F-428D-892D-AC3ECCDDB809}" dt="2023-11-16T09:11:02.249" v="4898" actId="20577"/>
          <ac:spMkLst>
            <pc:docMk/>
            <pc:sldMk cId="1628649461" sldId="1322"/>
            <ac:spMk id="12" creationId="{6628A803-937E-C604-1BD6-02DA11B907F1}"/>
          </ac:spMkLst>
        </pc:spChg>
        <pc:spChg chg="add del mod">
          <ac:chgData name="Blend Projects" userId="0218d05a-a065-432b-afe7-114bcc56c8d4" providerId="ADAL" clId="{1C45EFCB-F15F-428D-892D-AC3ECCDDB809}" dt="2023-11-14T15:03:30.830" v="2362" actId="478"/>
          <ac:spMkLst>
            <pc:docMk/>
            <pc:sldMk cId="1628649461" sldId="1322"/>
            <ac:spMk id="13" creationId="{202B00EE-9931-B33B-C510-F3382E6A8CC4}"/>
          </ac:spMkLst>
        </pc:spChg>
        <pc:spChg chg="add mod">
          <ac:chgData name="Blend Projects" userId="0218d05a-a065-432b-afe7-114bcc56c8d4" providerId="ADAL" clId="{1C45EFCB-F15F-428D-892D-AC3ECCDDB809}" dt="2023-11-15T17:05:07.669" v="4489"/>
          <ac:spMkLst>
            <pc:docMk/>
            <pc:sldMk cId="1628649461" sldId="1322"/>
            <ac:spMk id="13" creationId="{BBBC18C7-C609-E56A-A4D9-28B32BB6A492}"/>
          </ac:spMkLst>
        </pc:spChg>
        <pc:spChg chg="add del mod">
          <ac:chgData name="Blend Projects" userId="0218d05a-a065-432b-afe7-114bcc56c8d4" providerId="ADAL" clId="{1C45EFCB-F15F-428D-892D-AC3ECCDDB809}" dt="2023-11-15T16:12:26.549" v="3746" actId="478"/>
          <ac:spMkLst>
            <pc:docMk/>
            <pc:sldMk cId="1628649461" sldId="1322"/>
            <ac:spMk id="13" creationId="{E7849D4A-4380-38A9-BE68-BC6DD7D68761}"/>
          </ac:spMkLst>
        </pc:spChg>
        <pc:spChg chg="add mod">
          <ac:chgData name="Blend Projects" userId="0218d05a-a065-432b-afe7-114bcc56c8d4" providerId="ADAL" clId="{1C45EFCB-F15F-428D-892D-AC3ECCDDB809}" dt="2023-11-16T09:12:23.986" v="5018" actId="1076"/>
          <ac:spMkLst>
            <pc:docMk/>
            <pc:sldMk cId="1628649461" sldId="1322"/>
            <ac:spMk id="14" creationId="{ED49F934-819B-8F2A-3017-F4DA2152E96D}"/>
          </ac:spMkLst>
        </pc:spChg>
        <pc:picChg chg="add mod">
          <ac:chgData name="Blend Projects" userId="0218d05a-a065-432b-afe7-114bcc56c8d4" providerId="ADAL" clId="{1C45EFCB-F15F-428D-892D-AC3ECCDDB809}" dt="2023-11-15T17:05:07.669" v="4489"/>
          <ac:picMkLst>
            <pc:docMk/>
            <pc:sldMk cId="1628649461" sldId="1322"/>
            <ac:picMk id="2" creationId="{F674422F-4526-0450-DA67-BC9BDA8119BF}"/>
          </ac:picMkLst>
        </pc:picChg>
        <pc:picChg chg="add del mod">
          <ac:chgData name="Blend Projects" userId="0218d05a-a065-432b-afe7-114bcc56c8d4" providerId="ADAL" clId="{1C45EFCB-F15F-428D-892D-AC3ECCDDB809}" dt="2023-11-08T10:47:36.553" v="1711" actId="478"/>
          <ac:picMkLst>
            <pc:docMk/>
            <pc:sldMk cId="1628649461" sldId="1322"/>
            <ac:picMk id="5" creationId="{DA9AE5E7-BA9F-9AD4-7679-6ED8BA67C455}"/>
          </ac:picMkLst>
        </pc:picChg>
        <pc:picChg chg="del">
          <ac:chgData name="Blend Projects" userId="0218d05a-a065-432b-afe7-114bcc56c8d4" providerId="ADAL" clId="{1C45EFCB-F15F-428D-892D-AC3ECCDDB809}" dt="2023-11-15T17:05:06.921" v="4488" actId="478"/>
          <ac:picMkLst>
            <pc:docMk/>
            <pc:sldMk cId="1628649461" sldId="1322"/>
            <ac:picMk id="6" creationId="{4739889E-0A4E-08F8-4295-72709F0EB1E1}"/>
          </ac:picMkLst>
        </pc:picChg>
        <pc:picChg chg="add del mod">
          <ac:chgData name="Blend Projects" userId="0218d05a-a065-432b-afe7-114bcc56c8d4" providerId="ADAL" clId="{1C45EFCB-F15F-428D-892D-AC3ECCDDB809}" dt="2023-11-14T15:02:43.144" v="2300" actId="478"/>
          <ac:picMkLst>
            <pc:docMk/>
            <pc:sldMk cId="1628649461" sldId="1322"/>
            <ac:picMk id="9" creationId="{9917FF51-107D-D612-DECE-0901D98A9FDE}"/>
          </ac:picMkLst>
        </pc:picChg>
      </pc:sldChg>
      <pc:sldChg chg="addSp delSp modSp add mod delAnim modAnim modNotesTx">
        <pc:chgData name="Blend Projects" userId="0218d05a-a065-432b-afe7-114bcc56c8d4" providerId="ADAL" clId="{1C45EFCB-F15F-428D-892D-AC3ECCDDB809}" dt="2023-11-16T09:43:34.732" v="5449"/>
        <pc:sldMkLst>
          <pc:docMk/>
          <pc:sldMk cId="3707263640" sldId="1323"/>
        </pc:sldMkLst>
        <pc:spChg chg="add mod">
          <ac:chgData name="Blend Projects" userId="0218d05a-a065-432b-afe7-114bcc56c8d4" providerId="ADAL" clId="{1C45EFCB-F15F-428D-892D-AC3ECCDDB809}" dt="2023-11-09T15:53:47.900" v="2291" actId="1076"/>
          <ac:spMkLst>
            <pc:docMk/>
            <pc:sldMk cId="3707263640" sldId="1323"/>
            <ac:spMk id="2" creationId="{2C114AF3-E912-0B75-B92A-019D3AF21640}"/>
          </ac:spMkLst>
        </pc:spChg>
        <pc:spChg chg="add del mod">
          <ac:chgData name="Blend Projects" userId="0218d05a-a065-432b-afe7-114bcc56c8d4" providerId="ADAL" clId="{1C45EFCB-F15F-428D-892D-AC3ECCDDB809}" dt="2023-11-08T10:14:32.509" v="1457" actId="478"/>
          <ac:spMkLst>
            <pc:docMk/>
            <pc:sldMk cId="3707263640" sldId="1323"/>
            <ac:spMk id="2" creationId="{AF4D848A-17D5-9315-55F5-33DB7FDA90D3}"/>
          </ac:spMkLst>
        </pc:spChg>
        <pc:spChg chg="add del mod">
          <ac:chgData name="Blend Projects" userId="0218d05a-a065-432b-afe7-114bcc56c8d4" providerId="ADAL" clId="{1C45EFCB-F15F-428D-892D-AC3ECCDDB809}" dt="2023-11-06T10:16:52.812" v="355" actId="478"/>
          <ac:spMkLst>
            <pc:docMk/>
            <pc:sldMk cId="3707263640" sldId="1323"/>
            <ac:spMk id="3" creationId="{122802BE-8028-3D98-CF74-C94563124354}"/>
          </ac:spMkLst>
        </pc:spChg>
        <pc:spChg chg="add del mod">
          <ac:chgData name="Blend Projects" userId="0218d05a-a065-432b-afe7-114bcc56c8d4" providerId="ADAL" clId="{1C45EFCB-F15F-428D-892D-AC3ECCDDB809}" dt="2023-11-08T10:14:29.231" v="1455" actId="478"/>
          <ac:spMkLst>
            <pc:docMk/>
            <pc:sldMk cId="3707263640" sldId="1323"/>
            <ac:spMk id="3" creationId="{C658D02E-669B-620B-F7F6-AA66F35D61E7}"/>
          </ac:spMkLst>
        </pc:spChg>
        <pc:spChg chg="del mod">
          <ac:chgData name="Blend Projects" userId="0218d05a-a065-432b-afe7-114bcc56c8d4" providerId="ADAL" clId="{1C45EFCB-F15F-428D-892D-AC3ECCDDB809}" dt="2023-11-09T15:52:49.952" v="2268" actId="478"/>
          <ac:spMkLst>
            <pc:docMk/>
            <pc:sldMk cId="3707263640" sldId="1323"/>
            <ac:spMk id="4" creationId="{014C98C6-E8E0-70B6-E70D-0E5F92AAD0AC}"/>
          </ac:spMkLst>
        </pc:spChg>
        <pc:spChg chg="add mod">
          <ac:chgData name="Blend Projects" userId="0218d05a-a065-432b-afe7-114bcc56c8d4" providerId="ADAL" clId="{1C45EFCB-F15F-428D-892D-AC3ECCDDB809}" dt="2023-11-15T17:05:11.071" v="4491"/>
          <ac:spMkLst>
            <pc:docMk/>
            <pc:sldMk cId="3707263640" sldId="1323"/>
            <ac:spMk id="4" creationId="{237F5BCF-D096-A3D6-C11B-2AA927DA781D}"/>
          </ac:spMkLst>
        </pc:spChg>
        <pc:spChg chg="add del mod">
          <ac:chgData name="Blend Projects" userId="0218d05a-a065-432b-afe7-114bcc56c8d4" providerId="ADAL" clId="{1C45EFCB-F15F-428D-892D-AC3ECCDDB809}" dt="2023-11-08T10:14:31.149" v="1456" actId="478"/>
          <ac:spMkLst>
            <pc:docMk/>
            <pc:sldMk cId="3707263640" sldId="1323"/>
            <ac:spMk id="5" creationId="{456A3763-008E-D143-FCF7-9BD40C6E8533}"/>
          </ac:spMkLst>
        </pc:spChg>
        <pc:spChg chg="add mod">
          <ac:chgData name="Blend Projects" userId="0218d05a-a065-432b-afe7-114bcc56c8d4" providerId="ADAL" clId="{1C45EFCB-F15F-428D-892D-AC3ECCDDB809}" dt="2023-11-15T16:08:08.723" v="3419" actId="20577"/>
          <ac:spMkLst>
            <pc:docMk/>
            <pc:sldMk cId="3707263640" sldId="1323"/>
            <ac:spMk id="7" creationId="{4D339373-056C-D1FF-4650-BF3766CF3941}"/>
          </ac:spMkLst>
        </pc:spChg>
        <pc:spChg chg="add del mod">
          <ac:chgData name="Blend Projects" userId="0218d05a-a065-432b-afe7-114bcc56c8d4" providerId="ADAL" clId="{1C45EFCB-F15F-428D-892D-AC3ECCDDB809}" dt="2023-11-08T10:39:46.836" v="1653" actId="478"/>
          <ac:spMkLst>
            <pc:docMk/>
            <pc:sldMk cId="3707263640" sldId="1323"/>
            <ac:spMk id="14" creationId="{920A1B91-8053-93F6-2267-A0BDCC0D8BED}"/>
          </ac:spMkLst>
        </pc:spChg>
        <pc:spChg chg="add del mod">
          <ac:chgData name="Blend Projects" userId="0218d05a-a065-432b-afe7-114bcc56c8d4" providerId="ADAL" clId="{1C45EFCB-F15F-428D-892D-AC3ECCDDB809}" dt="2023-11-09T15:52:01.659" v="2260" actId="478"/>
          <ac:spMkLst>
            <pc:docMk/>
            <pc:sldMk cId="3707263640" sldId="1323"/>
            <ac:spMk id="15" creationId="{E9B2970E-F2C2-6816-6AF7-BF4F953D2DCE}"/>
          </ac:spMkLst>
        </pc:spChg>
        <pc:spChg chg="add del mod">
          <ac:chgData name="Blend Projects" userId="0218d05a-a065-432b-afe7-114bcc56c8d4" providerId="ADAL" clId="{1C45EFCB-F15F-428D-892D-AC3ECCDDB809}" dt="2023-11-09T15:40:51.111" v="2105" actId="478"/>
          <ac:spMkLst>
            <pc:docMk/>
            <pc:sldMk cId="3707263640" sldId="1323"/>
            <ac:spMk id="16" creationId="{D88088D1-D045-7960-F764-CD14F592A855}"/>
          </ac:spMkLst>
        </pc:spChg>
        <pc:spChg chg="add del mod">
          <ac:chgData name="Blend Projects" userId="0218d05a-a065-432b-afe7-114bcc56c8d4" providerId="ADAL" clId="{1C45EFCB-F15F-428D-892D-AC3ECCDDB809}" dt="2023-11-09T15:40:57.590" v="2106" actId="478"/>
          <ac:spMkLst>
            <pc:docMk/>
            <pc:sldMk cId="3707263640" sldId="1323"/>
            <ac:spMk id="17" creationId="{343B4DBE-DED5-8C20-67F7-F4536AE03427}"/>
          </ac:spMkLst>
        </pc:spChg>
        <pc:spChg chg="add del mod">
          <ac:chgData name="Blend Projects" userId="0218d05a-a065-432b-afe7-114bcc56c8d4" providerId="ADAL" clId="{1C45EFCB-F15F-428D-892D-AC3ECCDDB809}" dt="2023-11-09T15:40:57.590" v="2106" actId="478"/>
          <ac:spMkLst>
            <pc:docMk/>
            <pc:sldMk cId="3707263640" sldId="1323"/>
            <ac:spMk id="18" creationId="{45CC214E-6642-693E-E729-968D6B2C2801}"/>
          </ac:spMkLst>
        </pc:spChg>
        <pc:spChg chg="add del mod">
          <ac:chgData name="Blend Projects" userId="0218d05a-a065-432b-afe7-114bcc56c8d4" providerId="ADAL" clId="{1C45EFCB-F15F-428D-892D-AC3ECCDDB809}" dt="2023-11-09T15:40:57.590" v="2106" actId="478"/>
          <ac:spMkLst>
            <pc:docMk/>
            <pc:sldMk cId="3707263640" sldId="1323"/>
            <ac:spMk id="19" creationId="{FA048460-F3B9-2B61-8A52-D46087677E70}"/>
          </ac:spMkLst>
        </pc:spChg>
        <pc:spChg chg="add del mod">
          <ac:chgData name="Blend Projects" userId="0218d05a-a065-432b-afe7-114bcc56c8d4" providerId="ADAL" clId="{1C45EFCB-F15F-428D-892D-AC3ECCDDB809}" dt="2023-11-09T15:40:57.590" v="2106" actId="478"/>
          <ac:spMkLst>
            <pc:docMk/>
            <pc:sldMk cId="3707263640" sldId="1323"/>
            <ac:spMk id="20" creationId="{DEAC6F35-0B24-D648-6B8F-350AA0D7EFF0}"/>
          </ac:spMkLst>
        </pc:spChg>
        <pc:spChg chg="add del mod">
          <ac:chgData name="Blend Projects" userId="0218d05a-a065-432b-afe7-114bcc56c8d4" providerId="ADAL" clId="{1C45EFCB-F15F-428D-892D-AC3ECCDDB809}" dt="2023-11-09T15:40:57.590" v="2106" actId="478"/>
          <ac:spMkLst>
            <pc:docMk/>
            <pc:sldMk cId="3707263640" sldId="1323"/>
            <ac:spMk id="21" creationId="{A0789158-A19C-F4B6-F10E-4A5844466256}"/>
          </ac:spMkLst>
        </pc:spChg>
        <pc:spChg chg="add del mod">
          <ac:chgData name="Blend Projects" userId="0218d05a-a065-432b-afe7-114bcc56c8d4" providerId="ADAL" clId="{1C45EFCB-F15F-428D-892D-AC3ECCDDB809}" dt="2023-11-09T15:40:57.590" v="2106" actId="478"/>
          <ac:spMkLst>
            <pc:docMk/>
            <pc:sldMk cId="3707263640" sldId="1323"/>
            <ac:spMk id="22" creationId="{BEADD021-B80F-913D-842C-5261BF42564F}"/>
          </ac:spMkLst>
        </pc:spChg>
        <pc:spChg chg="add del mod">
          <ac:chgData name="Blend Projects" userId="0218d05a-a065-432b-afe7-114bcc56c8d4" providerId="ADAL" clId="{1C45EFCB-F15F-428D-892D-AC3ECCDDB809}" dt="2023-11-09T15:40:57.590" v="2106" actId="478"/>
          <ac:spMkLst>
            <pc:docMk/>
            <pc:sldMk cId="3707263640" sldId="1323"/>
            <ac:spMk id="23" creationId="{A3F0644E-2F71-AB1A-4351-0CC377F0E648}"/>
          </ac:spMkLst>
        </pc:spChg>
        <pc:spChg chg="add del mod">
          <ac:chgData name="Blend Projects" userId="0218d05a-a065-432b-afe7-114bcc56c8d4" providerId="ADAL" clId="{1C45EFCB-F15F-428D-892D-AC3ECCDDB809}" dt="2023-11-09T15:40:57.590" v="2106" actId="478"/>
          <ac:spMkLst>
            <pc:docMk/>
            <pc:sldMk cId="3707263640" sldId="1323"/>
            <ac:spMk id="24" creationId="{52488642-E3C7-0504-F517-D6F877F3F092}"/>
          </ac:spMkLst>
        </pc:spChg>
        <pc:spChg chg="add del mod">
          <ac:chgData name="Blend Projects" userId="0218d05a-a065-432b-afe7-114bcc56c8d4" providerId="ADAL" clId="{1C45EFCB-F15F-428D-892D-AC3ECCDDB809}" dt="2023-11-09T15:40:57.590" v="2106" actId="478"/>
          <ac:spMkLst>
            <pc:docMk/>
            <pc:sldMk cId="3707263640" sldId="1323"/>
            <ac:spMk id="25" creationId="{182F12C6-A123-745F-09E9-64813E57EBDB}"/>
          </ac:spMkLst>
        </pc:spChg>
        <pc:spChg chg="add del mod">
          <ac:chgData name="Blend Projects" userId="0218d05a-a065-432b-afe7-114bcc56c8d4" providerId="ADAL" clId="{1C45EFCB-F15F-428D-892D-AC3ECCDDB809}" dt="2023-11-09T15:40:57.590" v="2106" actId="478"/>
          <ac:spMkLst>
            <pc:docMk/>
            <pc:sldMk cId="3707263640" sldId="1323"/>
            <ac:spMk id="26" creationId="{96F14241-DE3C-07C7-E2BA-087DE60ECFC6}"/>
          </ac:spMkLst>
        </pc:spChg>
        <pc:spChg chg="add mod">
          <ac:chgData name="Blend Projects" userId="0218d05a-a065-432b-afe7-114bcc56c8d4" providerId="ADAL" clId="{1C45EFCB-F15F-428D-892D-AC3ECCDDB809}" dt="2023-11-15T16:06:17.957" v="3394" actId="1076"/>
          <ac:spMkLst>
            <pc:docMk/>
            <pc:sldMk cId="3707263640" sldId="1323"/>
            <ac:spMk id="36" creationId="{3029C8EA-5253-E989-6A15-6991DC775D14}"/>
          </ac:spMkLst>
        </pc:spChg>
        <pc:spChg chg="add mod">
          <ac:chgData name="Blend Projects" userId="0218d05a-a065-432b-afe7-114bcc56c8d4" providerId="ADAL" clId="{1C45EFCB-F15F-428D-892D-AC3ECCDDB809}" dt="2023-11-15T16:06:33.069" v="3397" actId="1076"/>
          <ac:spMkLst>
            <pc:docMk/>
            <pc:sldMk cId="3707263640" sldId="1323"/>
            <ac:spMk id="37" creationId="{4705B164-6088-9451-2AB9-E7B6094B292E}"/>
          </ac:spMkLst>
        </pc:spChg>
        <pc:spChg chg="add mod">
          <ac:chgData name="Blend Projects" userId="0218d05a-a065-432b-afe7-114bcc56c8d4" providerId="ADAL" clId="{1C45EFCB-F15F-428D-892D-AC3ECCDDB809}" dt="2023-11-15T16:06:55.233" v="3403" actId="1076"/>
          <ac:spMkLst>
            <pc:docMk/>
            <pc:sldMk cId="3707263640" sldId="1323"/>
            <ac:spMk id="38" creationId="{32C07AB7-BD20-6CB5-33E8-7559687FAA1E}"/>
          </ac:spMkLst>
        </pc:spChg>
        <pc:spChg chg="add mod">
          <ac:chgData name="Blend Projects" userId="0218d05a-a065-432b-afe7-114bcc56c8d4" providerId="ADAL" clId="{1C45EFCB-F15F-428D-892D-AC3ECCDDB809}" dt="2023-11-15T16:07:45.756" v="3417" actId="1076"/>
          <ac:spMkLst>
            <pc:docMk/>
            <pc:sldMk cId="3707263640" sldId="1323"/>
            <ac:spMk id="39" creationId="{224EE0D2-7732-0DE7-5BA2-60B4656A1F5B}"/>
          </ac:spMkLst>
        </pc:spChg>
        <pc:spChg chg="add mod">
          <ac:chgData name="Blend Projects" userId="0218d05a-a065-432b-afe7-114bcc56c8d4" providerId="ADAL" clId="{1C45EFCB-F15F-428D-892D-AC3ECCDDB809}" dt="2023-11-15T16:06:40.305" v="3399" actId="1076"/>
          <ac:spMkLst>
            <pc:docMk/>
            <pc:sldMk cId="3707263640" sldId="1323"/>
            <ac:spMk id="40" creationId="{D477DC26-CCD0-8B78-94DC-4ABA4B4EA2FB}"/>
          </ac:spMkLst>
        </pc:spChg>
        <pc:spChg chg="add mod">
          <ac:chgData name="Blend Projects" userId="0218d05a-a065-432b-afe7-114bcc56c8d4" providerId="ADAL" clId="{1C45EFCB-F15F-428D-892D-AC3ECCDDB809}" dt="2023-11-15T16:08:19.812" v="3421" actId="1076"/>
          <ac:spMkLst>
            <pc:docMk/>
            <pc:sldMk cId="3707263640" sldId="1323"/>
            <ac:spMk id="41" creationId="{8622E3CF-90D8-0971-F2B8-925D64E8A869}"/>
          </ac:spMkLst>
        </pc:spChg>
        <pc:spChg chg="add mod">
          <ac:chgData name="Blend Projects" userId="0218d05a-a065-432b-afe7-114bcc56c8d4" providerId="ADAL" clId="{1C45EFCB-F15F-428D-892D-AC3ECCDDB809}" dt="2023-11-15T16:06:45.132" v="3400" actId="1076"/>
          <ac:spMkLst>
            <pc:docMk/>
            <pc:sldMk cId="3707263640" sldId="1323"/>
            <ac:spMk id="42" creationId="{F96DC979-1480-2ECD-FE74-4CFF76FDDB7D}"/>
          </ac:spMkLst>
        </pc:spChg>
        <pc:spChg chg="add mod">
          <ac:chgData name="Blend Projects" userId="0218d05a-a065-432b-afe7-114bcc56c8d4" providerId="ADAL" clId="{1C45EFCB-F15F-428D-892D-AC3ECCDDB809}" dt="2023-11-15T16:07:04.009" v="3406" actId="1076"/>
          <ac:spMkLst>
            <pc:docMk/>
            <pc:sldMk cId="3707263640" sldId="1323"/>
            <ac:spMk id="43" creationId="{73ECA132-744D-0C55-3EEB-1DC0C9B124BA}"/>
          </ac:spMkLst>
        </pc:spChg>
        <pc:spChg chg="add mod">
          <ac:chgData name="Blend Projects" userId="0218d05a-a065-432b-afe7-114bcc56c8d4" providerId="ADAL" clId="{1C45EFCB-F15F-428D-892D-AC3ECCDDB809}" dt="2023-11-15T16:07:10.961" v="3408" actId="1076"/>
          <ac:spMkLst>
            <pc:docMk/>
            <pc:sldMk cId="3707263640" sldId="1323"/>
            <ac:spMk id="44" creationId="{FE0ABA2A-4D80-DBEC-79EE-1C6F79E31464}"/>
          </ac:spMkLst>
        </pc:spChg>
        <pc:spChg chg="add mod">
          <ac:chgData name="Blend Projects" userId="0218d05a-a065-432b-afe7-114bcc56c8d4" providerId="ADAL" clId="{1C45EFCB-F15F-428D-892D-AC3ECCDDB809}" dt="2023-11-15T16:07:26.610" v="3413" actId="1076"/>
          <ac:spMkLst>
            <pc:docMk/>
            <pc:sldMk cId="3707263640" sldId="1323"/>
            <ac:spMk id="45" creationId="{F0C96BE8-BBED-7894-F01C-273BB928BEFC}"/>
          </ac:spMkLst>
        </pc:spChg>
        <pc:spChg chg="add mod">
          <ac:chgData name="Blend Projects" userId="0218d05a-a065-432b-afe7-114bcc56c8d4" providerId="ADAL" clId="{1C45EFCB-F15F-428D-892D-AC3ECCDDB809}" dt="2023-11-15T16:07:48.369" v="3418" actId="1076"/>
          <ac:spMkLst>
            <pc:docMk/>
            <pc:sldMk cId="3707263640" sldId="1323"/>
            <ac:spMk id="46" creationId="{4AE9C762-8E09-E40B-DF57-5305C18E5EFE}"/>
          </ac:spMkLst>
        </pc:spChg>
        <pc:spChg chg="add mod">
          <ac:chgData name="Blend Projects" userId="0218d05a-a065-432b-afe7-114bcc56c8d4" providerId="ADAL" clId="{1C45EFCB-F15F-428D-892D-AC3ECCDDB809}" dt="2023-11-15T16:07:39.873" v="3416" actId="1076"/>
          <ac:spMkLst>
            <pc:docMk/>
            <pc:sldMk cId="3707263640" sldId="1323"/>
            <ac:spMk id="47" creationId="{0472DE3A-1DF9-115B-66D6-B771AB5BAEBA}"/>
          </ac:spMkLst>
        </pc:spChg>
        <pc:spChg chg="add del mod ord">
          <ac:chgData name="Blend Projects" userId="0218d05a-a065-432b-afe7-114bcc56c8d4" providerId="ADAL" clId="{1C45EFCB-F15F-428D-892D-AC3ECCDDB809}" dt="2023-11-09T15:53:08.114" v="2272" actId="478"/>
          <ac:spMkLst>
            <pc:docMk/>
            <pc:sldMk cId="3707263640" sldId="1323"/>
            <ac:spMk id="48" creationId="{D1E05018-2D96-FEE0-FEF4-C60E01044D72}"/>
          </ac:spMkLst>
        </pc:spChg>
        <pc:spChg chg="add del mod">
          <ac:chgData name="Blend Projects" userId="0218d05a-a065-432b-afe7-114bcc56c8d4" providerId="ADAL" clId="{1C45EFCB-F15F-428D-892D-AC3ECCDDB809}" dt="2023-11-09T15:53:01.082" v="2270" actId="478"/>
          <ac:spMkLst>
            <pc:docMk/>
            <pc:sldMk cId="3707263640" sldId="1323"/>
            <ac:spMk id="50" creationId="{A5366ABB-011F-51D5-3C34-B642CEFC2963}"/>
          </ac:spMkLst>
        </pc:spChg>
        <pc:picChg chg="add mod">
          <ac:chgData name="Blend Projects" userId="0218d05a-a065-432b-afe7-114bcc56c8d4" providerId="ADAL" clId="{1C45EFCB-F15F-428D-892D-AC3ECCDDB809}" dt="2023-11-15T17:05:11.071" v="4491"/>
          <ac:picMkLst>
            <pc:docMk/>
            <pc:sldMk cId="3707263640" sldId="1323"/>
            <ac:picMk id="3" creationId="{8C328566-856F-7612-4579-22A4CF6320F0}"/>
          </ac:picMkLst>
        </pc:picChg>
        <pc:picChg chg="add mod">
          <ac:chgData name="Blend Projects" userId="0218d05a-a065-432b-afe7-114bcc56c8d4" providerId="ADAL" clId="{1C45EFCB-F15F-428D-892D-AC3ECCDDB809}" dt="2023-11-14T15:01:46.366" v="2296" actId="1076"/>
          <ac:picMkLst>
            <pc:docMk/>
            <pc:sldMk cId="3707263640" sldId="1323"/>
            <ac:picMk id="5" creationId="{5F04D7DA-75DB-1EA0-2862-92CBEB607E21}"/>
          </ac:picMkLst>
        </pc:picChg>
        <pc:picChg chg="del">
          <ac:chgData name="Blend Projects" userId="0218d05a-a065-432b-afe7-114bcc56c8d4" providerId="ADAL" clId="{1C45EFCB-F15F-428D-892D-AC3ECCDDB809}" dt="2023-11-15T17:05:10.277" v="4490" actId="478"/>
          <ac:picMkLst>
            <pc:docMk/>
            <pc:sldMk cId="3707263640" sldId="1323"/>
            <ac:picMk id="6" creationId="{4739889E-0A4E-08F8-4295-72709F0EB1E1}"/>
          </ac:picMkLst>
        </pc:picChg>
        <pc:picChg chg="add del mod">
          <ac:chgData name="Blend Projects" userId="0218d05a-a065-432b-afe7-114bcc56c8d4" providerId="ADAL" clId="{1C45EFCB-F15F-428D-892D-AC3ECCDDB809}" dt="2023-11-09T15:38:02.509" v="2058" actId="478"/>
          <ac:picMkLst>
            <pc:docMk/>
            <pc:sldMk cId="3707263640" sldId="1323"/>
            <ac:picMk id="11" creationId="{F54B46AD-94C6-FD47-0B04-56F8BA9907B8}"/>
          </ac:picMkLst>
        </pc:picChg>
        <pc:picChg chg="add mod">
          <ac:chgData name="Blend Projects" userId="0218d05a-a065-432b-afe7-114bcc56c8d4" providerId="ADAL" clId="{1C45EFCB-F15F-428D-892D-AC3ECCDDB809}" dt="2023-11-14T15:01:48.947" v="2297" actId="1076"/>
          <ac:picMkLst>
            <pc:docMk/>
            <pc:sldMk cId="3707263640" sldId="1323"/>
            <ac:picMk id="12" creationId="{BA9498F6-04B1-F3C7-4319-C6FF5FCF317C}"/>
          </ac:picMkLst>
        </pc:picChg>
        <pc:picChg chg="add del mod">
          <ac:chgData name="Blend Projects" userId="0218d05a-a065-432b-afe7-114bcc56c8d4" providerId="ADAL" clId="{1C45EFCB-F15F-428D-892D-AC3ECCDDB809}" dt="2023-11-08T10:34:19.198" v="1465" actId="478"/>
          <ac:picMkLst>
            <pc:docMk/>
            <pc:sldMk cId="3707263640" sldId="1323"/>
            <ac:picMk id="12" creationId="{F612F386-9F63-8C56-C02F-75705FA7638F}"/>
          </ac:picMkLst>
        </pc:picChg>
        <pc:picChg chg="add mod">
          <ac:chgData name="Blend Projects" userId="0218d05a-a065-432b-afe7-114bcc56c8d4" providerId="ADAL" clId="{1C45EFCB-F15F-428D-892D-AC3ECCDDB809}" dt="2023-11-14T15:01:52.861" v="2298" actId="1076"/>
          <ac:picMkLst>
            <pc:docMk/>
            <pc:sldMk cId="3707263640" sldId="1323"/>
            <ac:picMk id="14" creationId="{3E75220F-1215-FCC4-4FEA-C63A78014291}"/>
          </ac:picMkLst>
        </pc:picChg>
        <pc:picChg chg="add mod">
          <ac:chgData name="Blend Projects" userId="0218d05a-a065-432b-afe7-114bcc56c8d4" providerId="ADAL" clId="{1C45EFCB-F15F-428D-892D-AC3ECCDDB809}" dt="2023-11-09T15:42:56.823" v="2147" actId="1076"/>
          <ac:picMkLst>
            <pc:docMk/>
            <pc:sldMk cId="3707263640" sldId="1323"/>
            <ac:picMk id="27" creationId="{E4C31CA6-B163-7D1F-43F5-E31466C048E7}"/>
          </ac:picMkLst>
        </pc:picChg>
        <pc:picChg chg="add mod">
          <ac:chgData name="Blend Projects" userId="0218d05a-a065-432b-afe7-114bcc56c8d4" providerId="ADAL" clId="{1C45EFCB-F15F-428D-892D-AC3ECCDDB809}" dt="2023-11-09T15:50:09.657" v="2235" actId="1076"/>
          <ac:picMkLst>
            <pc:docMk/>
            <pc:sldMk cId="3707263640" sldId="1323"/>
            <ac:picMk id="28" creationId="{039843A9-246C-7F43-6D07-8BFB3D317CA2}"/>
          </ac:picMkLst>
        </pc:picChg>
        <pc:picChg chg="add mod">
          <ac:chgData name="Blend Projects" userId="0218d05a-a065-432b-afe7-114bcc56c8d4" providerId="ADAL" clId="{1C45EFCB-F15F-428D-892D-AC3ECCDDB809}" dt="2023-11-09T15:42:42.864" v="2141" actId="1076"/>
          <ac:picMkLst>
            <pc:docMk/>
            <pc:sldMk cId="3707263640" sldId="1323"/>
            <ac:picMk id="29" creationId="{76414CF3-A196-BE38-8AFA-8B3F96729CAA}"/>
          </ac:picMkLst>
        </pc:picChg>
        <pc:picChg chg="add mod">
          <ac:chgData name="Blend Projects" userId="0218d05a-a065-432b-afe7-114bcc56c8d4" providerId="ADAL" clId="{1C45EFCB-F15F-428D-892D-AC3ECCDDB809}" dt="2023-11-15T16:07:24.369" v="3412" actId="1076"/>
          <ac:picMkLst>
            <pc:docMk/>
            <pc:sldMk cId="3707263640" sldId="1323"/>
            <ac:picMk id="30" creationId="{7101B786-4EA5-C96C-51E5-0E7C2C9DA257}"/>
          </ac:picMkLst>
        </pc:picChg>
        <pc:picChg chg="add mod">
          <ac:chgData name="Blend Projects" userId="0218d05a-a065-432b-afe7-114bcc56c8d4" providerId="ADAL" clId="{1C45EFCB-F15F-428D-892D-AC3ECCDDB809}" dt="2023-11-09T15:50:04.253" v="2234" actId="1076"/>
          <ac:picMkLst>
            <pc:docMk/>
            <pc:sldMk cId="3707263640" sldId="1323"/>
            <ac:picMk id="31" creationId="{6D85FC83-DEC2-1BC0-C0E8-3FC84D40DBA6}"/>
          </ac:picMkLst>
        </pc:picChg>
        <pc:picChg chg="add mod">
          <ac:chgData name="Blend Projects" userId="0218d05a-a065-432b-afe7-114bcc56c8d4" providerId="ADAL" clId="{1C45EFCB-F15F-428D-892D-AC3ECCDDB809}" dt="2023-11-09T15:50:04.253" v="2234" actId="1076"/>
          <ac:picMkLst>
            <pc:docMk/>
            <pc:sldMk cId="3707263640" sldId="1323"/>
            <ac:picMk id="32" creationId="{84C824D9-30EF-0F86-952F-A560F582A098}"/>
          </ac:picMkLst>
        </pc:picChg>
        <pc:picChg chg="add mod">
          <ac:chgData name="Blend Projects" userId="0218d05a-a065-432b-afe7-114bcc56c8d4" providerId="ADAL" clId="{1C45EFCB-F15F-428D-892D-AC3ECCDDB809}" dt="2023-11-09T15:49:51.782" v="2233" actId="1076"/>
          <ac:picMkLst>
            <pc:docMk/>
            <pc:sldMk cId="3707263640" sldId="1323"/>
            <ac:picMk id="33" creationId="{F720201F-6D0D-04CC-9934-34DED12B6A26}"/>
          </ac:picMkLst>
        </pc:picChg>
        <pc:picChg chg="add mod">
          <ac:chgData name="Blend Projects" userId="0218d05a-a065-432b-afe7-114bcc56c8d4" providerId="ADAL" clId="{1C45EFCB-F15F-428D-892D-AC3ECCDDB809}" dt="2023-11-09T15:49:51.782" v="2233" actId="1076"/>
          <ac:picMkLst>
            <pc:docMk/>
            <pc:sldMk cId="3707263640" sldId="1323"/>
            <ac:picMk id="34" creationId="{4F56D416-9217-5F6F-0B77-434019DE248D}"/>
          </ac:picMkLst>
        </pc:picChg>
        <pc:picChg chg="add mod">
          <ac:chgData name="Blend Projects" userId="0218d05a-a065-432b-afe7-114bcc56c8d4" providerId="ADAL" clId="{1C45EFCB-F15F-428D-892D-AC3ECCDDB809}" dt="2023-11-09T15:49:51.782" v="2233" actId="1076"/>
          <ac:picMkLst>
            <pc:docMk/>
            <pc:sldMk cId="3707263640" sldId="1323"/>
            <ac:picMk id="35" creationId="{015EBF6A-8939-3F0F-1E79-5AFA3337DB57}"/>
          </ac:picMkLst>
        </pc:picChg>
        <pc:cxnChg chg="add mod">
          <ac:chgData name="Blend Projects" userId="0218d05a-a065-432b-afe7-114bcc56c8d4" providerId="ADAL" clId="{1C45EFCB-F15F-428D-892D-AC3ECCDDB809}" dt="2023-11-09T15:53:37.676" v="2288" actId="13822"/>
          <ac:cxnSpMkLst>
            <pc:docMk/>
            <pc:sldMk cId="3707263640" sldId="1323"/>
            <ac:cxnSpMk id="52" creationId="{F3F85318-B67C-17B8-3BE3-E1761AEC1D20}"/>
          </ac:cxnSpMkLst>
        </pc:cxnChg>
        <pc:cxnChg chg="add mod">
          <ac:chgData name="Blend Projects" userId="0218d05a-a065-432b-afe7-114bcc56c8d4" providerId="ADAL" clId="{1C45EFCB-F15F-428D-892D-AC3ECCDDB809}" dt="2023-11-09T15:53:50.499" v="2292" actId="14100"/>
          <ac:cxnSpMkLst>
            <pc:docMk/>
            <pc:sldMk cId="3707263640" sldId="1323"/>
            <ac:cxnSpMk id="53" creationId="{448B322B-2EA5-A0EE-71A4-E97BE7CC6587}"/>
          </ac:cxnSpMkLst>
        </pc:cxnChg>
      </pc:sldChg>
      <pc:sldChg chg="addSp delSp modSp add del mod">
        <pc:chgData name="Blend Projects" userId="0218d05a-a065-432b-afe7-114bcc56c8d4" providerId="ADAL" clId="{1C45EFCB-F15F-428D-892D-AC3ECCDDB809}" dt="2023-11-09T15:33:46.014" v="1972" actId="47"/>
        <pc:sldMkLst>
          <pc:docMk/>
          <pc:sldMk cId="2743086379" sldId="1324"/>
        </pc:sldMkLst>
        <pc:spChg chg="del">
          <ac:chgData name="Blend Projects" userId="0218d05a-a065-432b-afe7-114bcc56c8d4" providerId="ADAL" clId="{1C45EFCB-F15F-428D-892D-AC3ECCDDB809}" dt="2023-11-06T10:18:15.448" v="372" actId="478"/>
          <ac:spMkLst>
            <pc:docMk/>
            <pc:sldMk cId="2743086379" sldId="1324"/>
            <ac:spMk id="2" creationId="{AF4D848A-17D5-9315-55F5-33DB7FDA90D3}"/>
          </ac:spMkLst>
        </pc:spChg>
        <pc:spChg chg="add mod">
          <ac:chgData name="Blend Projects" userId="0218d05a-a065-432b-afe7-114bcc56c8d4" providerId="ADAL" clId="{1C45EFCB-F15F-428D-892D-AC3ECCDDB809}" dt="2023-11-08T10:51:24.127" v="1807" actId="6549"/>
          <ac:spMkLst>
            <pc:docMk/>
            <pc:sldMk cId="2743086379" sldId="1324"/>
            <ac:spMk id="3" creationId="{A2EEDEE8-A691-1869-3770-1795D8F0F8B1}"/>
          </ac:spMkLst>
        </pc:spChg>
        <pc:spChg chg="del">
          <ac:chgData name="Blend Projects" userId="0218d05a-a065-432b-afe7-114bcc56c8d4" providerId="ADAL" clId="{1C45EFCB-F15F-428D-892D-AC3ECCDDB809}" dt="2023-11-06T10:18:13.868" v="371" actId="478"/>
          <ac:spMkLst>
            <pc:docMk/>
            <pc:sldMk cId="2743086379" sldId="1324"/>
            <ac:spMk id="5" creationId="{456A3763-008E-D143-FCF7-9BD40C6E8533}"/>
          </ac:spMkLst>
        </pc:spChg>
        <pc:spChg chg="del mod">
          <ac:chgData name="Blend Projects" userId="0218d05a-a065-432b-afe7-114bcc56c8d4" providerId="ADAL" clId="{1C45EFCB-F15F-428D-892D-AC3ECCDDB809}" dt="2023-11-06T10:18:37.271" v="379"/>
          <ac:spMkLst>
            <pc:docMk/>
            <pc:sldMk cId="2743086379" sldId="1324"/>
            <ac:spMk id="7" creationId="{4D339373-056C-D1FF-4650-BF3766CF3941}"/>
          </ac:spMkLst>
        </pc:spChg>
        <pc:picChg chg="add del mod">
          <ac:chgData name="Blend Projects" userId="0218d05a-a065-432b-afe7-114bcc56c8d4" providerId="ADAL" clId="{1C45EFCB-F15F-428D-892D-AC3ECCDDB809}" dt="2023-11-09T15:33:37.201" v="1970" actId="21"/>
          <ac:picMkLst>
            <pc:docMk/>
            <pc:sldMk cId="2743086379" sldId="1324"/>
            <ac:picMk id="5" creationId="{F177BB90-2769-B9C1-BD13-F071439AF6ED}"/>
          </ac:picMkLst>
        </pc:picChg>
      </pc:sldChg>
      <pc:sldChg chg="addSp delSp modSp add mod modAnim">
        <pc:chgData name="Blend Projects" userId="0218d05a-a065-432b-afe7-114bcc56c8d4" providerId="ADAL" clId="{1C45EFCB-F15F-428D-892D-AC3ECCDDB809}" dt="2023-11-16T10:08:17.730" v="5512" actId="1076"/>
        <pc:sldMkLst>
          <pc:docMk/>
          <pc:sldMk cId="4278646861" sldId="1325"/>
        </pc:sldMkLst>
        <pc:spChg chg="mod">
          <ac:chgData name="Blend Projects" userId="0218d05a-a065-432b-afe7-114bcc56c8d4" providerId="ADAL" clId="{1C45EFCB-F15F-428D-892D-AC3ECCDDB809}" dt="2023-11-16T10:07:58.785" v="5508" actId="1076"/>
          <ac:spMkLst>
            <pc:docMk/>
            <pc:sldMk cId="4278646861" sldId="1325"/>
            <ac:spMk id="2" creationId="{BFF52BD7-F46E-BB5B-8428-A19B01446DC3}"/>
          </ac:spMkLst>
        </pc:spChg>
        <pc:spChg chg="mod">
          <ac:chgData name="Blend Projects" userId="0218d05a-a065-432b-afe7-114bcc56c8d4" providerId="ADAL" clId="{1C45EFCB-F15F-428D-892D-AC3ECCDDB809}" dt="2023-11-09T15:54:05.844" v="2293" actId="207"/>
          <ac:spMkLst>
            <pc:docMk/>
            <pc:sldMk cId="4278646861" sldId="1325"/>
            <ac:spMk id="4" creationId="{014C98C6-E8E0-70B6-E70D-0E5F92AAD0AC}"/>
          </ac:spMkLst>
        </pc:spChg>
        <pc:spChg chg="add mod">
          <ac:chgData name="Blend Projects" userId="0218d05a-a065-432b-afe7-114bcc56c8d4" providerId="ADAL" clId="{1C45EFCB-F15F-428D-892D-AC3ECCDDB809}" dt="2023-11-15T16:53:25.874" v="4415" actId="1076"/>
          <ac:spMkLst>
            <pc:docMk/>
            <pc:sldMk cId="4278646861" sldId="1325"/>
            <ac:spMk id="5" creationId="{90732FCF-21E0-4A22-9696-8C203E87CEAF}"/>
          </ac:spMkLst>
        </pc:spChg>
        <pc:spChg chg="add mod">
          <ac:chgData name="Blend Projects" userId="0218d05a-a065-432b-afe7-114bcc56c8d4" providerId="ADAL" clId="{1C45EFCB-F15F-428D-892D-AC3ECCDDB809}" dt="2023-11-15T17:04:39.486" v="4475"/>
          <ac:spMkLst>
            <pc:docMk/>
            <pc:sldMk cId="4278646861" sldId="1325"/>
            <ac:spMk id="7" creationId="{257B517F-37CD-19EB-6387-8E0833471BD9}"/>
          </ac:spMkLst>
        </pc:spChg>
        <pc:spChg chg="add mod">
          <ac:chgData name="Blend Projects" userId="0218d05a-a065-432b-afe7-114bcc56c8d4" providerId="ADAL" clId="{1C45EFCB-F15F-428D-892D-AC3ECCDDB809}" dt="2023-11-16T10:08:17.730" v="5512" actId="1076"/>
          <ac:spMkLst>
            <pc:docMk/>
            <pc:sldMk cId="4278646861" sldId="1325"/>
            <ac:spMk id="10" creationId="{542AEBBD-CB41-1E40-8D9C-1E96E9D8FE73}"/>
          </ac:spMkLst>
        </pc:spChg>
        <pc:picChg chg="add mod">
          <ac:chgData name="Blend Projects" userId="0218d05a-a065-432b-afe7-114bcc56c8d4" providerId="ADAL" clId="{1C45EFCB-F15F-428D-892D-AC3ECCDDB809}" dt="2023-11-15T17:04:39.486" v="4475"/>
          <ac:picMkLst>
            <pc:docMk/>
            <pc:sldMk cId="4278646861" sldId="1325"/>
            <ac:picMk id="3" creationId="{20F897B6-3F1F-E4AD-FE10-7F2600713B03}"/>
          </ac:picMkLst>
        </pc:picChg>
        <pc:picChg chg="del">
          <ac:chgData name="Blend Projects" userId="0218d05a-a065-432b-afe7-114bcc56c8d4" providerId="ADAL" clId="{1C45EFCB-F15F-428D-892D-AC3ECCDDB809}" dt="2023-11-15T17:04:41.103" v="4476" actId="478"/>
          <ac:picMkLst>
            <pc:docMk/>
            <pc:sldMk cId="4278646861" sldId="1325"/>
            <ac:picMk id="6" creationId="{4739889E-0A4E-08F8-4295-72709F0EB1E1}"/>
          </ac:picMkLst>
        </pc:picChg>
      </pc:sldChg>
      <pc:sldChg chg="addSp delSp modSp add mod modAnim">
        <pc:chgData name="Blend Projects" userId="0218d05a-a065-432b-afe7-114bcc56c8d4" providerId="ADAL" clId="{1C45EFCB-F15F-428D-892D-AC3ECCDDB809}" dt="2023-11-16T09:02:49.154" v="4599" actId="20577"/>
        <pc:sldMkLst>
          <pc:docMk/>
          <pc:sldMk cId="755817663" sldId="1326"/>
        </pc:sldMkLst>
        <pc:spChg chg="del mod">
          <ac:chgData name="Blend Projects" userId="0218d05a-a065-432b-afe7-114bcc56c8d4" providerId="ADAL" clId="{1C45EFCB-F15F-428D-892D-AC3ECCDDB809}" dt="2023-11-15T16:47:33.139" v="4305" actId="478"/>
          <ac:spMkLst>
            <pc:docMk/>
            <pc:sldMk cId="755817663" sldId="1326"/>
            <ac:spMk id="2" creationId="{BFF52BD7-F46E-BB5B-8428-A19B01446DC3}"/>
          </ac:spMkLst>
        </pc:spChg>
        <pc:spChg chg="add mod">
          <ac:chgData name="Blend Projects" userId="0218d05a-a065-432b-afe7-114bcc56c8d4" providerId="ADAL" clId="{1C45EFCB-F15F-428D-892D-AC3ECCDDB809}" dt="2023-11-16T09:01:36.309" v="4569" actId="14100"/>
          <ac:spMkLst>
            <pc:docMk/>
            <pc:sldMk cId="755817663" sldId="1326"/>
            <ac:spMk id="3" creationId="{8F73B4DD-F738-4DA8-DB26-E945BD0117E1}"/>
          </ac:spMkLst>
        </pc:spChg>
        <pc:spChg chg="mod">
          <ac:chgData name="Blend Projects" userId="0218d05a-a065-432b-afe7-114bcc56c8d4" providerId="ADAL" clId="{1C45EFCB-F15F-428D-892D-AC3ECCDDB809}" dt="2023-11-08T09:33:35.987" v="428" actId="313"/>
          <ac:spMkLst>
            <pc:docMk/>
            <pc:sldMk cId="755817663" sldId="1326"/>
            <ac:spMk id="4" creationId="{014C98C6-E8E0-70B6-E70D-0E5F92AAD0AC}"/>
          </ac:spMkLst>
        </pc:spChg>
        <pc:spChg chg="add mod">
          <ac:chgData name="Blend Projects" userId="0218d05a-a065-432b-afe7-114bcc56c8d4" providerId="ADAL" clId="{1C45EFCB-F15F-428D-892D-AC3ECCDDB809}" dt="2023-11-15T17:05:41.837" v="4505"/>
          <ac:spMkLst>
            <pc:docMk/>
            <pc:sldMk cId="755817663" sldId="1326"/>
            <ac:spMk id="5" creationId="{925AC059-E87A-6632-64A7-CDD9DD00607D}"/>
          </ac:spMkLst>
        </pc:spChg>
        <pc:spChg chg="add mod">
          <ac:chgData name="Blend Projects" userId="0218d05a-a065-432b-afe7-114bcc56c8d4" providerId="ADAL" clId="{1C45EFCB-F15F-428D-892D-AC3ECCDDB809}" dt="2023-11-15T16:52:04.049" v="4391" actId="14100"/>
          <ac:spMkLst>
            <pc:docMk/>
            <pc:sldMk cId="755817663" sldId="1326"/>
            <ac:spMk id="7" creationId="{CEDC9816-C46C-1451-F7FF-C13576E20509}"/>
          </ac:spMkLst>
        </pc:spChg>
        <pc:spChg chg="mod">
          <ac:chgData name="Blend Projects" userId="0218d05a-a065-432b-afe7-114bcc56c8d4" providerId="ADAL" clId="{1C45EFCB-F15F-428D-892D-AC3ECCDDB809}" dt="2023-11-15T14:24:54.628" v="2446" actId="20577"/>
          <ac:spMkLst>
            <pc:docMk/>
            <pc:sldMk cId="755817663" sldId="1326"/>
            <ac:spMk id="9" creationId="{C1F3E1DA-2BAE-6028-F69E-13BD1A95A4FA}"/>
          </ac:spMkLst>
        </pc:spChg>
        <pc:spChg chg="add mod">
          <ac:chgData name="Blend Projects" userId="0218d05a-a065-432b-afe7-114bcc56c8d4" providerId="ADAL" clId="{1C45EFCB-F15F-428D-892D-AC3ECCDDB809}" dt="2023-11-15T16:51:34.889" v="4382" actId="1076"/>
          <ac:spMkLst>
            <pc:docMk/>
            <pc:sldMk cId="755817663" sldId="1326"/>
            <ac:spMk id="10" creationId="{C8122A80-7EF9-6831-B8BC-4F19BE88802D}"/>
          </ac:spMkLst>
        </pc:spChg>
        <pc:spChg chg="add mod">
          <ac:chgData name="Blend Projects" userId="0218d05a-a065-432b-afe7-114bcc56c8d4" providerId="ADAL" clId="{1C45EFCB-F15F-428D-892D-AC3ECCDDB809}" dt="2023-11-15T16:50:25.875" v="4358" actId="1076"/>
          <ac:spMkLst>
            <pc:docMk/>
            <pc:sldMk cId="755817663" sldId="1326"/>
            <ac:spMk id="11" creationId="{46037074-AD69-CA7F-213A-00EFE18B2229}"/>
          </ac:spMkLst>
        </pc:spChg>
        <pc:spChg chg="add mod">
          <ac:chgData name="Blend Projects" userId="0218d05a-a065-432b-afe7-114bcc56c8d4" providerId="ADAL" clId="{1C45EFCB-F15F-428D-892D-AC3ECCDDB809}" dt="2023-11-16T09:02:49.154" v="4599" actId="20577"/>
          <ac:spMkLst>
            <pc:docMk/>
            <pc:sldMk cId="755817663" sldId="1326"/>
            <ac:spMk id="12" creationId="{A3DC4EB2-98FB-EB19-820A-731F8E96FE1E}"/>
          </ac:spMkLst>
        </pc:spChg>
        <pc:spChg chg="add mod">
          <ac:chgData name="Blend Projects" userId="0218d05a-a065-432b-afe7-114bcc56c8d4" providerId="ADAL" clId="{1C45EFCB-F15F-428D-892D-AC3ECCDDB809}" dt="2023-11-15T16:51:33.364" v="4381" actId="1076"/>
          <ac:spMkLst>
            <pc:docMk/>
            <pc:sldMk cId="755817663" sldId="1326"/>
            <ac:spMk id="13" creationId="{589475BF-EA66-33BC-178D-E3246B96725C}"/>
          </ac:spMkLst>
        </pc:spChg>
        <pc:spChg chg="add del mod">
          <ac:chgData name="Blend Projects" userId="0218d05a-a065-432b-afe7-114bcc56c8d4" providerId="ADAL" clId="{1C45EFCB-F15F-428D-892D-AC3ECCDDB809}" dt="2023-11-15T16:47:35.583" v="4306" actId="478"/>
          <ac:spMkLst>
            <pc:docMk/>
            <pc:sldMk cId="755817663" sldId="1326"/>
            <ac:spMk id="15" creationId="{434B8B30-670D-CF4C-8CB1-0E3A85139F7A}"/>
          </ac:spMkLst>
        </pc:spChg>
        <pc:spChg chg="add mod">
          <ac:chgData name="Blend Projects" userId="0218d05a-a065-432b-afe7-114bcc56c8d4" providerId="ADAL" clId="{1C45EFCB-F15F-428D-892D-AC3ECCDDB809}" dt="2023-11-15T16:51:13.858" v="4375" actId="1076"/>
          <ac:spMkLst>
            <pc:docMk/>
            <pc:sldMk cId="755817663" sldId="1326"/>
            <ac:spMk id="16" creationId="{6BA09BD7-D24B-00CF-48B6-9E09A951C7B3}"/>
          </ac:spMkLst>
        </pc:spChg>
        <pc:spChg chg="add mod">
          <ac:chgData name="Blend Projects" userId="0218d05a-a065-432b-afe7-114bcc56c8d4" providerId="ADAL" clId="{1C45EFCB-F15F-428D-892D-AC3ECCDDB809}" dt="2023-11-16T09:02:24.965" v="4593" actId="1076"/>
          <ac:spMkLst>
            <pc:docMk/>
            <pc:sldMk cId="755817663" sldId="1326"/>
            <ac:spMk id="17" creationId="{7F9E6E56-A60D-571F-E7F5-3C420BCD1FDC}"/>
          </ac:spMkLst>
        </pc:spChg>
        <pc:spChg chg="add mod">
          <ac:chgData name="Blend Projects" userId="0218d05a-a065-432b-afe7-114bcc56c8d4" providerId="ADAL" clId="{1C45EFCB-F15F-428D-892D-AC3ECCDDB809}" dt="2023-11-16T09:02:06.402" v="4587" actId="20577"/>
          <ac:spMkLst>
            <pc:docMk/>
            <pc:sldMk cId="755817663" sldId="1326"/>
            <ac:spMk id="18" creationId="{FD3B9FFA-2A20-EA0C-3544-6EBAF400178C}"/>
          </ac:spMkLst>
        </pc:spChg>
        <pc:picChg chg="add mod">
          <ac:chgData name="Blend Projects" userId="0218d05a-a065-432b-afe7-114bcc56c8d4" providerId="ADAL" clId="{1C45EFCB-F15F-428D-892D-AC3ECCDDB809}" dt="2023-11-15T17:05:41.837" v="4505"/>
          <ac:picMkLst>
            <pc:docMk/>
            <pc:sldMk cId="755817663" sldId="1326"/>
            <ac:picMk id="2" creationId="{7ECFB8C2-34FA-0315-A995-63874D4B0BD7}"/>
          </ac:picMkLst>
        </pc:picChg>
        <pc:picChg chg="add del mod">
          <ac:chgData name="Blend Projects" userId="0218d05a-a065-432b-afe7-114bcc56c8d4" providerId="ADAL" clId="{1C45EFCB-F15F-428D-892D-AC3ECCDDB809}" dt="2023-11-15T16:48:32.850" v="4331" actId="478"/>
          <ac:picMkLst>
            <pc:docMk/>
            <pc:sldMk cId="755817663" sldId="1326"/>
            <ac:picMk id="5" creationId="{3D4C7ED2-FA0E-A13D-5EE9-B24341CE87E4}"/>
          </ac:picMkLst>
        </pc:picChg>
        <pc:picChg chg="del">
          <ac:chgData name="Blend Projects" userId="0218d05a-a065-432b-afe7-114bcc56c8d4" providerId="ADAL" clId="{1C45EFCB-F15F-428D-892D-AC3ECCDDB809}" dt="2023-11-15T17:05:41.186" v="4504" actId="478"/>
          <ac:picMkLst>
            <pc:docMk/>
            <pc:sldMk cId="755817663" sldId="1326"/>
            <ac:picMk id="6" creationId="{4739889E-0A4E-08F8-4295-72709F0EB1E1}"/>
          </ac:picMkLst>
        </pc:picChg>
      </pc:sldChg>
      <pc:sldChg chg="addSp delSp modSp add mod modAnim">
        <pc:chgData name="Blend Projects" userId="0218d05a-a065-432b-afe7-114bcc56c8d4" providerId="ADAL" clId="{1C45EFCB-F15F-428D-892D-AC3ECCDDB809}" dt="2023-11-16T09:40:50.528" v="5421"/>
        <pc:sldMkLst>
          <pc:docMk/>
          <pc:sldMk cId="196496012" sldId="1327"/>
        </pc:sldMkLst>
        <pc:spChg chg="add mod">
          <ac:chgData name="Blend Projects" userId="0218d05a-a065-432b-afe7-114bcc56c8d4" providerId="ADAL" clId="{1C45EFCB-F15F-428D-892D-AC3ECCDDB809}" dt="2023-11-16T09:12:18.360" v="5017" actId="113"/>
          <ac:spMkLst>
            <pc:docMk/>
            <pc:sldMk cId="196496012" sldId="1327"/>
            <ac:spMk id="3" creationId="{1955D2B4-A680-9D72-2729-A787998BD44F}"/>
          </ac:spMkLst>
        </pc:spChg>
        <pc:spChg chg="mod">
          <ac:chgData name="Blend Projects" userId="0218d05a-a065-432b-afe7-114bcc56c8d4" providerId="ADAL" clId="{1C45EFCB-F15F-428D-892D-AC3ECCDDB809}" dt="2023-11-15T16:57:30.760" v="4449" actId="20577"/>
          <ac:spMkLst>
            <pc:docMk/>
            <pc:sldMk cId="196496012" sldId="1327"/>
            <ac:spMk id="4" creationId="{014C98C6-E8E0-70B6-E70D-0E5F92AAD0AC}"/>
          </ac:spMkLst>
        </pc:spChg>
        <pc:spChg chg="mod">
          <ac:chgData name="Blend Projects" userId="0218d05a-a065-432b-afe7-114bcc56c8d4" providerId="ADAL" clId="{1C45EFCB-F15F-428D-892D-AC3ECCDDB809}" dt="2023-11-16T09:05:09.117" v="4624" actId="313"/>
          <ac:spMkLst>
            <pc:docMk/>
            <pc:sldMk cId="196496012" sldId="1327"/>
            <ac:spMk id="5" creationId="{3251CE20-A2A2-91DC-DD78-D9F5BE5CA6AF}"/>
          </ac:spMkLst>
        </pc:spChg>
        <pc:spChg chg="add mod">
          <ac:chgData name="Blend Projects" userId="0218d05a-a065-432b-afe7-114bcc56c8d4" providerId="ADAL" clId="{1C45EFCB-F15F-428D-892D-AC3ECCDDB809}" dt="2023-11-15T17:05:04.068" v="4487"/>
          <ac:spMkLst>
            <pc:docMk/>
            <pc:sldMk cId="196496012" sldId="1327"/>
            <ac:spMk id="7" creationId="{4F1A9263-EA0D-F059-7768-70AF3FA01398}"/>
          </ac:spMkLst>
        </pc:spChg>
        <pc:spChg chg="add mod">
          <ac:chgData name="Blend Projects" userId="0218d05a-a065-432b-afe7-114bcc56c8d4" providerId="ADAL" clId="{1C45EFCB-F15F-428D-892D-AC3ECCDDB809}" dt="2023-11-16T09:09:41.544" v="4853" actId="14100"/>
          <ac:spMkLst>
            <pc:docMk/>
            <pc:sldMk cId="196496012" sldId="1327"/>
            <ac:spMk id="10" creationId="{691EFB1F-7B3E-0C6B-4FDF-7E0E450344C6}"/>
          </ac:spMkLst>
        </pc:spChg>
        <pc:spChg chg="add mod">
          <ac:chgData name="Blend Projects" userId="0218d05a-a065-432b-afe7-114bcc56c8d4" providerId="ADAL" clId="{1C45EFCB-F15F-428D-892D-AC3ECCDDB809}" dt="2023-11-16T09:09:35.291" v="4851" actId="12"/>
          <ac:spMkLst>
            <pc:docMk/>
            <pc:sldMk cId="196496012" sldId="1327"/>
            <ac:spMk id="11" creationId="{631F8EDD-9D9B-7C08-CEFB-40EB57B97565}"/>
          </ac:spMkLst>
        </pc:spChg>
        <pc:spChg chg="add mod">
          <ac:chgData name="Blend Projects" userId="0218d05a-a065-432b-afe7-114bcc56c8d4" providerId="ADAL" clId="{1C45EFCB-F15F-428D-892D-AC3ECCDDB809}" dt="2023-11-16T09:09:39.230" v="4852" actId="14100"/>
          <ac:spMkLst>
            <pc:docMk/>
            <pc:sldMk cId="196496012" sldId="1327"/>
            <ac:spMk id="14" creationId="{036F4B02-F21F-864B-D717-0D51AE3D50C4}"/>
          </ac:spMkLst>
        </pc:spChg>
        <pc:spChg chg="add mod">
          <ac:chgData name="Blend Projects" userId="0218d05a-a065-432b-afe7-114bcc56c8d4" providerId="ADAL" clId="{1C45EFCB-F15F-428D-892D-AC3ECCDDB809}" dt="2023-11-16T09:09:35.291" v="4851" actId="12"/>
          <ac:spMkLst>
            <pc:docMk/>
            <pc:sldMk cId="196496012" sldId="1327"/>
            <ac:spMk id="16" creationId="{AD1BF787-8FF5-AAFC-94A0-B09A3789226E}"/>
          </ac:spMkLst>
        </pc:spChg>
        <pc:spChg chg="add mod">
          <ac:chgData name="Blend Projects" userId="0218d05a-a065-432b-afe7-114bcc56c8d4" providerId="ADAL" clId="{1C45EFCB-F15F-428D-892D-AC3ECCDDB809}" dt="2023-11-16T09:09:35.291" v="4851" actId="12"/>
          <ac:spMkLst>
            <pc:docMk/>
            <pc:sldMk cId="196496012" sldId="1327"/>
            <ac:spMk id="18" creationId="{E43C2060-3CB3-4A36-7C3C-5E619FDE7A84}"/>
          </ac:spMkLst>
        </pc:spChg>
        <pc:picChg chg="add mod">
          <ac:chgData name="Blend Projects" userId="0218d05a-a065-432b-afe7-114bcc56c8d4" providerId="ADAL" clId="{1C45EFCB-F15F-428D-892D-AC3ECCDDB809}" dt="2023-11-15T17:05:04.068" v="4487"/>
          <ac:picMkLst>
            <pc:docMk/>
            <pc:sldMk cId="196496012" sldId="1327"/>
            <ac:picMk id="2" creationId="{2DBE1CC2-520A-044E-0973-28EBE09A2F1F}"/>
          </ac:picMkLst>
        </pc:picChg>
        <pc:picChg chg="del">
          <ac:chgData name="Blend Projects" userId="0218d05a-a065-432b-afe7-114bcc56c8d4" providerId="ADAL" clId="{1C45EFCB-F15F-428D-892D-AC3ECCDDB809}" dt="2023-11-15T17:05:03.351" v="4486" actId="478"/>
          <ac:picMkLst>
            <pc:docMk/>
            <pc:sldMk cId="196496012" sldId="1327"/>
            <ac:picMk id="6" creationId="{4739889E-0A4E-08F8-4295-72709F0EB1E1}"/>
          </ac:picMkLst>
        </pc:picChg>
        <pc:picChg chg="add mod">
          <ac:chgData name="Blend Projects" userId="0218d05a-a065-432b-afe7-114bcc56c8d4" providerId="ADAL" clId="{1C45EFCB-F15F-428D-892D-AC3ECCDDB809}" dt="2023-11-15T16:28:19.491" v="4046" actId="1076"/>
          <ac:picMkLst>
            <pc:docMk/>
            <pc:sldMk cId="196496012" sldId="1327"/>
            <ac:picMk id="12" creationId="{48F53C8D-E118-5622-38CD-D100521726F2}"/>
          </ac:picMkLst>
        </pc:picChg>
      </pc:sldChg>
      <pc:sldChg chg="delSp add del mod ord">
        <pc:chgData name="Blend Projects" userId="0218d05a-a065-432b-afe7-114bcc56c8d4" providerId="ADAL" clId="{1C45EFCB-F15F-428D-892D-AC3ECCDDB809}" dt="2023-11-08T09:58:49.505" v="1369" actId="47"/>
        <pc:sldMkLst>
          <pc:docMk/>
          <pc:sldMk cId="1488354926" sldId="1328"/>
        </pc:sldMkLst>
        <pc:picChg chg="del">
          <ac:chgData name="Blend Projects" userId="0218d05a-a065-432b-afe7-114bcc56c8d4" providerId="ADAL" clId="{1C45EFCB-F15F-428D-892D-AC3ECCDDB809}" dt="2023-11-08T09:58:41.053" v="1366" actId="21"/>
          <ac:picMkLst>
            <pc:docMk/>
            <pc:sldMk cId="1488354926" sldId="1328"/>
            <ac:picMk id="11" creationId="{5681C849-88B6-9008-A046-CC29C5E60B5B}"/>
          </ac:picMkLst>
        </pc:picChg>
      </pc:sldChg>
      <pc:sldChg chg="modSp add mod">
        <pc:chgData name="Blend Projects" userId="0218d05a-a065-432b-afe7-114bcc56c8d4" providerId="ADAL" clId="{1C45EFCB-F15F-428D-892D-AC3ECCDDB809}" dt="2023-11-09T15:33:16.232" v="1969" actId="20577"/>
        <pc:sldMkLst>
          <pc:docMk/>
          <pc:sldMk cId="4292896518" sldId="1329"/>
        </pc:sldMkLst>
        <pc:spChg chg="mod">
          <ac:chgData name="Blend Projects" userId="0218d05a-a065-432b-afe7-114bcc56c8d4" providerId="ADAL" clId="{1C45EFCB-F15F-428D-892D-AC3ECCDDB809}" dt="2023-11-09T15:33:09.097" v="1953" actId="20577"/>
          <ac:spMkLst>
            <pc:docMk/>
            <pc:sldMk cId="4292896518" sldId="1329"/>
            <ac:spMk id="2" creationId="{D801B996-FBD1-33EB-D135-E4CDD56F5661}"/>
          </ac:spMkLst>
        </pc:spChg>
        <pc:spChg chg="mod">
          <ac:chgData name="Blend Projects" userId="0218d05a-a065-432b-afe7-114bcc56c8d4" providerId="ADAL" clId="{1C45EFCB-F15F-428D-892D-AC3ECCDDB809}" dt="2023-11-09T15:33:16.232" v="1969" actId="20577"/>
          <ac:spMkLst>
            <pc:docMk/>
            <pc:sldMk cId="4292896518" sldId="1329"/>
            <ac:spMk id="7" creationId="{14D0A4EE-858F-6229-A1DB-9BAF8582741D}"/>
          </ac:spMkLst>
        </pc:spChg>
      </pc:sldChg>
      <pc:sldChg chg="addSp delSp modSp add mod ord">
        <pc:chgData name="Blend Projects" userId="0218d05a-a065-432b-afe7-114bcc56c8d4" providerId="ADAL" clId="{1C45EFCB-F15F-428D-892D-AC3ECCDDB809}" dt="2023-11-16T09:19:21.390" v="5235" actId="20577"/>
        <pc:sldMkLst>
          <pc:docMk/>
          <pc:sldMk cId="3834412495" sldId="1330"/>
        </pc:sldMkLst>
        <pc:spChg chg="del mod">
          <ac:chgData name="Blend Projects" userId="0218d05a-a065-432b-afe7-114bcc56c8d4" providerId="ADAL" clId="{1C45EFCB-F15F-428D-892D-AC3ECCDDB809}" dt="2023-11-15T15:53:21.177" v="2608" actId="478"/>
          <ac:spMkLst>
            <pc:docMk/>
            <pc:sldMk cId="3834412495" sldId="1330"/>
            <ac:spMk id="2" creationId="{BFF52BD7-F46E-BB5B-8428-A19B01446DC3}"/>
          </ac:spMkLst>
        </pc:spChg>
        <pc:spChg chg="mod">
          <ac:chgData name="Blend Projects" userId="0218d05a-a065-432b-afe7-114bcc56c8d4" providerId="ADAL" clId="{1C45EFCB-F15F-428D-892D-AC3ECCDDB809}" dt="2023-11-16T09:19:21.390" v="5235" actId="20577"/>
          <ac:spMkLst>
            <pc:docMk/>
            <pc:sldMk cId="3834412495" sldId="1330"/>
            <ac:spMk id="4" creationId="{014C98C6-E8E0-70B6-E70D-0E5F92AAD0AC}"/>
          </ac:spMkLst>
        </pc:spChg>
        <pc:spChg chg="add mod">
          <ac:chgData name="Blend Projects" userId="0218d05a-a065-432b-afe7-114bcc56c8d4" providerId="ADAL" clId="{1C45EFCB-F15F-428D-892D-AC3ECCDDB809}" dt="2023-11-15T17:05:21.628" v="4497"/>
          <ac:spMkLst>
            <pc:docMk/>
            <pc:sldMk cId="3834412495" sldId="1330"/>
            <ac:spMk id="5" creationId="{234744E7-CF2E-AD1A-B6FE-EEC6EFDA63AB}"/>
          </ac:spMkLst>
        </pc:spChg>
        <pc:picChg chg="add mod">
          <ac:chgData name="Blend Projects" userId="0218d05a-a065-432b-afe7-114bcc56c8d4" providerId="ADAL" clId="{1C45EFCB-F15F-428D-892D-AC3ECCDDB809}" dt="2023-11-15T17:05:21.628" v="4497"/>
          <ac:picMkLst>
            <pc:docMk/>
            <pc:sldMk cId="3834412495" sldId="1330"/>
            <ac:picMk id="2" creationId="{364CBF8F-FEE7-00ED-15F8-10548E699856}"/>
          </ac:picMkLst>
        </pc:picChg>
        <pc:picChg chg="mod">
          <ac:chgData name="Blend Projects" userId="0218d05a-a065-432b-afe7-114bcc56c8d4" providerId="ADAL" clId="{1C45EFCB-F15F-428D-892D-AC3ECCDDB809}" dt="2023-11-15T15:53:47.236" v="2620" actId="1076"/>
          <ac:picMkLst>
            <pc:docMk/>
            <pc:sldMk cId="3834412495" sldId="1330"/>
            <ac:picMk id="3" creationId="{2AA464B7-DC78-E394-ED87-9829E42E1017}"/>
          </ac:picMkLst>
        </pc:picChg>
        <pc:picChg chg="del">
          <ac:chgData name="Blend Projects" userId="0218d05a-a065-432b-afe7-114bcc56c8d4" providerId="ADAL" clId="{1C45EFCB-F15F-428D-892D-AC3ECCDDB809}" dt="2023-11-15T17:05:20.848" v="4496" actId="478"/>
          <ac:picMkLst>
            <pc:docMk/>
            <pc:sldMk cId="3834412495" sldId="1330"/>
            <ac:picMk id="6" creationId="{4739889E-0A4E-08F8-4295-72709F0EB1E1}"/>
          </ac:picMkLst>
        </pc:picChg>
      </pc:sldChg>
      <pc:sldChg chg="addSp delSp modSp add mod modNotesTx">
        <pc:chgData name="Blend Projects" userId="0218d05a-a065-432b-afe7-114bcc56c8d4" providerId="ADAL" clId="{1C45EFCB-F15F-428D-892D-AC3ECCDDB809}" dt="2023-11-15T17:05:00.721" v="4485"/>
        <pc:sldMkLst>
          <pc:docMk/>
          <pc:sldMk cId="946327284" sldId="1331"/>
        </pc:sldMkLst>
        <pc:spChg chg="mod">
          <ac:chgData name="Blend Projects" userId="0218d05a-a065-432b-afe7-114bcc56c8d4" providerId="ADAL" clId="{1C45EFCB-F15F-428D-892D-AC3ECCDDB809}" dt="2023-11-15T16:20:17.588" v="3877" actId="20577"/>
          <ac:spMkLst>
            <pc:docMk/>
            <pc:sldMk cId="946327284" sldId="1331"/>
            <ac:spMk id="2" creationId="{63446431-5558-5CAF-FDC5-AF773E57DA0F}"/>
          </ac:spMkLst>
        </pc:spChg>
        <pc:spChg chg="add mod">
          <ac:chgData name="Blend Projects" userId="0218d05a-a065-432b-afe7-114bcc56c8d4" providerId="ADAL" clId="{1C45EFCB-F15F-428D-892D-AC3ECCDDB809}" dt="2023-11-15T17:05:00.721" v="4485"/>
          <ac:spMkLst>
            <pc:docMk/>
            <pc:sldMk cId="946327284" sldId="1331"/>
            <ac:spMk id="5" creationId="{8729C930-A104-BB22-DD47-040AD008CA4D}"/>
          </ac:spMkLst>
        </pc:spChg>
        <pc:picChg chg="add mod">
          <ac:chgData name="Blend Projects" userId="0218d05a-a065-432b-afe7-114bcc56c8d4" providerId="ADAL" clId="{1C45EFCB-F15F-428D-892D-AC3ECCDDB809}" dt="2023-11-15T17:05:00.721" v="4485"/>
          <ac:picMkLst>
            <pc:docMk/>
            <pc:sldMk cId="946327284" sldId="1331"/>
            <ac:picMk id="3" creationId="{917BA188-B413-CD09-3602-3E814F7FB7BE}"/>
          </ac:picMkLst>
        </pc:picChg>
        <pc:picChg chg="del">
          <ac:chgData name="Blend Projects" userId="0218d05a-a065-432b-afe7-114bcc56c8d4" providerId="ADAL" clId="{1C45EFCB-F15F-428D-892D-AC3ECCDDB809}" dt="2023-11-15T17:04:59.845" v="4484" actId="478"/>
          <ac:picMkLst>
            <pc:docMk/>
            <pc:sldMk cId="946327284" sldId="1331"/>
            <ac:picMk id="6" creationId="{4739889E-0A4E-08F8-4295-72709F0EB1E1}"/>
          </ac:picMkLst>
        </pc:picChg>
      </pc:sldChg>
      <pc:sldChg chg="delSp add del mod delAnim">
        <pc:chgData name="Blend Projects" userId="0218d05a-a065-432b-afe7-114bcc56c8d4" providerId="ADAL" clId="{1C45EFCB-F15F-428D-892D-AC3ECCDDB809}" dt="2023-11-09T15:54:23.775" v="2295" actId="47"/>
        <pc:sldMkLst>
          <pc:docMk/>
          <pc:sldMk cId="1430334165" sldId="1331"/>
        </pc:sldMkLst>
        <pc:spChg chg="del">
          <ac:chgData name="Blend Projects" userId="0218d05a-a065-432b-afe7-114bcc56c8d4" providerId="ADAL" clId="{1C45EFCB-F15F-428D-892D-AC3ECCDDB809}" dt="2023-11-09T15:46:50.486" v="2184" actId="21"/>
          <ac:spMkLst>
            <pc:docMk/>
            <pc:sldMk cId="1430334165" sldId="1331"/>
            <ac:spMk id="15" creationId="{E9B2970E-F2C2-6816-6AF7-BF4F953D2DCE}"/>
          </ac:spMkLst>
        </pc:spChg>
        <pc:spChg chg="del">
          <ac:chgData name="Blend Projects" userId="0218d05a-a065-432b-afe7-114bcc56c8d4" providerId="ADAL" clId="{1C45EFCB-F15F-428D-892D-AC3ECCDDB809}" dt="2023-11-09T15:46:50.486" v="2184" actId="21"/>
          <ac:spMkLst>
            <pc:docMk/>
            <pc:sldMk cId="1430334165" sldId="1331"/>
            <ac:spMk id="16" creationId="{D88088D1-D045-7960-F764-CD14F592A855}"/>
          </ac:spMkLst>
        </pc:spChg>
        <pc:spChg chg="del">
          <ac:chgData name="Blend Projects" userId="0218d05a-a065-432b-afe7-114bcc56c8d4" providerId="ADAL" clId="{1C45EFCB-F15F-428D-892D-AC3ECCDDB809}" dt="2023-11-09T15:46:50.486" v="2184" actId="21"/>
          <ac:spMkLst>
            <pc:docMk/>
            <pc:sldMk cId="1430334165" sldId="1331"/>
            <ac:spMk id="17" creationId="{343B4DBE-DED5-8C20-67F7-F4536AE03427}"/>
          </ac:spMkLst>
        </pc:spChg>
        <pc:spChg chg="del">
          <ac:chgData name="Blend Projects" userId="0218d05a-a065-432b-afe7-114bcc56c8d4" providerId="ADAL" clId="{1C45EFCB-F15F-428D-892D-AC3ECCDDB809}" dt="2023-11-09T15:48:14.636" v="2209" actId="21"/>
          <ac:spMkLst>
            <pc:docMk/>
            <pc:sldMk cId="1430334165" sldId="1331"/>
            <ac:spMk id="18" creationId="{45CC214E-6642-693E-E729-968D6B2C2801}"/>
          </ac:spMkLst>
        </pc:spChg>
        <pc:spChg chg="del">
          <ac:chgData name="Blend Projects" userId="0218d05a-a065-432b-afe7-114bcc56c8d4" providerId="ADAL" clId="{1C45EFCB-F15F-428D-892D-AC3ECCDDB809}" dt="2023-11-09T15:48:14.636" v="2209" actId="21"/>
          <ac:spMkLst>
            <pc:docMk/>
            <pc:sldMk cId="1430334165" sldId="1331"/>
            <ac:spMk id="19" creationId="{FA048460-F3B9-2B61-8A52-D46087677E70}"/>
          </ac:spMkLst>
        </pc:spChg>
        <pc:spChg chg="del">
          <ac:chgData name="Blend Projects" userId="0218d05a-a065-432b-afe7-114bcc56c8d4" providerId="ADAL" clId="{1C45EFCB-F15F-428D-892D-AC3ECCDDB809}" dt="2023-11-09T15:48:14.636" v="2209" actId="21"/>
          <ac:spMkLst>
            <pc:docMk/>
            <pc:sldMk cId="1430334165" sldId="1331"/>
            <ac:spMk id="20" creationId="{DEAC6F35-0B24-D648-6B8F-350AA0D7EFF0}"/>
          </ac:spMkLst>
        </pc:spChg>
        <pc:spChg chg="del">
          <ac:chgData name="Blend Projects" userId="0218d05a-a065-432b-afe7-114bcc56c8d4" providerId="ADAL" clId="{1C45EFCB-F15F-428D-892D-AC3ECCDDB809}" dt="2023-11-09T15:48:14.636" v="2209" actId="21"/>
          <ac:spMkLst>
            <pc:docMk/>
            <pc:sldMk cId="1430334165" sldId="1331"/>
            <ac:spMk id="21" creationId="{A0789158-A19C-F4B6-F10E-4A5844466256}"/>
          </ac:spMkLst>
        </pc:spChg>
        <pc:spChg chg="del">
          <ac:chgData name="Blend Projects" userId="0218d05a-a065-432b-afe7-114bcc56c8d4" providerId="ADAL" clId="{1C45EFCB-F15F-428D-892D-AC3ECCDDB809}" dt="2023-11-09T15:48:14.636" v="2209" actId="21"/>
          <ac:spMkLst>
            <pc:docMk/>
            <pc:sldMk cId="1430334165" sldId="1331"/>
            <ac:spMk id="22" creationId="{BEADD021-B80F-913D-842C-5261BF42564F}"/>
          </ac:spMkLst>
        </pc:spChg>
        <pc:spChg chg="del">
          <ac:chgData name="Blend Projects" userId="0218d05a-a065-432b-afe7-114bcc56c8d4" providerId="ADAL" clId="{1C45EFCB-F15F-428D-892D-AC3ECCDDB809}" dt="2023-11-09T15:48:14.636" v="2209" actId="21"/>
          <ac:spMkLst>
            <pc:docMk/>
            <pc:sldMk cId="1430334165" sldId="1331"/>
            <ac:spMk id="23" creationId="{A3F0644E-2F71-AB1A-4351-0CC377F0E648}"/>
          </ac:spMkLst>
        </pc:spChg>
        <pc:spChg chg="del">
          <ac:chgData name="Blend Projects" userId="0218d05a-a065-432b-afe7-114bcc56c8d4" providerId="ADAL" clId="{1C45EFCB-F15F-428D-892D-AC3ECCDDB809}" dt="2023-11-09T15:46:50.486" v="2184" actId="21"/>
          <ac:spMkLst>
            <pc:docMk/>
            <pc:sldMk cId="1430334165" sldId="1331"/>
            <ac:spMk id="24" creationId="{52488642-E3C7-0504-F517-D6F877F3F092}"/>
          </ac:spMkLst>
        </pc:spChg>
        <pc:spChg chg="del">
          <ac:chgData name="Blend Projects" userId="0218d05a-a065-432b-afe7-114bcc56c8d4" providerId="ADAL" clId="{1C45EFCB-F15F-428D-892D-AC3ECCDDB809}" dt="2023-11-09T15:46:50.486" v="2184" actId="21"/>
          <ac:spMkLst>
            <pc:docMk/>
            <pc:sldMk cId="1430334165" sldId="1331"/>
            <ac:spMk id="25" creationId="{182F12C6-A123-745F-09E9-64813E57EBDB}"/>
          </ac:spMkLst>
        </pc:spChg>
        <pc:spChg chg="del">
          <ac:chgData name="Blend Projects" userId="0218d05a-a065-432b-afe7-114bcc56c8d4" providerId="ADAL" clId="{1C45EFCB-F15F-428D-892D-AC3ECCDDB809}" dt="2023-11-09T15:46:50.486" v="2184" actId="21"/>
          <ac:spMkLst>
            <pc:docMk/>
            <pc:sldMk cId="1430334165" sldId="1331"/>
            <ac:spMk id="26" creationId="{96F14241-DE3C-07C7-E2BA-087DE60ECFC6}"/>
          </ac:spMkLst>
        </pc:spChg>
      </pc:sldChg>
      <pc:sldChg chg="addSp delSp modSp add mod modAnim modNotesTx">
        <pc:chgData name="Blend Projects" userId="0218d05a-a065-432b-afe7-114bcc56c8d4" providerId="ADAL" clId="{1C45EFCB-F15F-428D-892D-AC3ECCDDB809}" dt="2023-11-16T09:46:19.948" v="5481"/>
        <pc:sldMkLst>
          <pc:docMk/>
          <pc:sldMk cId="2425058930" sldId="1332"/>
        </pc:sldMkLst>
        <pc:spChg chg="mod">
          <ac:chgData name="Blend Projects" userId="0218d05a-a065-432b-afe7-114bcc56c8d4" providerId="ADAL" clId="{1C45EFCB-F15F-428D-892D-AC3ECCDDB809}" dt="2023-11-16T09:12:45.327" v="5022" actId="20577"/>
          <ac:spMkLst>
            <pc:docMk/>
            <pc:sldMk cId="2425058930" sldId="1332"/>
            <ac:spMk id="2" creationId="{63446431-5558-5CAF-FDC5-AF773E57DA0F}"/>
          </ac:spMkLst>
        </pc:spChg>
        <pc:spChg chg="add mod">
          <ac:chgData name="Blend Projects" userId="0218d05a-a065-432b-afe7-114bcc56c8d4" providerId="ADAL" clId="{1C45EFCB-F15F-428D-892D-AC3ECCDDB809}" dt="2023-11-15T16:01:59.447" v="3308" actId="20577"/>
          <ac:spMkLst>
            <pc:docMk/>
            <pc:sldMk cId="2425058930" sldId="1332"/>
            <ac:spMk id="3" creationId="{899D679C-54CD-CF4F-3584-0A2E2621DF1D}"/>
          </ac:spMkLst>
        </pc:spChg>
        <pc:spChg chg="add mod">
          <ac:chgData name="Blend Projects" userId="0218d05a-a065-432b-afe7-114bcc56c8d4" providerId="ADAL" clId="{1C45EFCB-F15F-428D-892D-AC3ECCDDB809}" dt="2023-11-16T09:12:36.355" v="5019" actId="1076"/>
          <ac:spMkLst>
            <pc:docMk/>
            <pc:sldMk cId="2425058930" sldId="1332"/>
            <ac:spMk id="5" creationId="{9645B1E3-1610-7BF4-AD89-982053AA9717}"/>
          </ac:spMkLst>
        </pc:spChg>
        <pc:spChg chg="add mod">
          <ac:chgData name="Blend Projects" userId="0218d05a-a065-432b-afe7-114bcc56c8d4" providerId="ADAL" clId="{1C45EFCB-F15F-428D-892D-AC3ECCDDB809}" dt="2023-11-16T09:13:31.745" v="5106" actId="20577"/>
          <ac:spMkLst>
            <pc:docMk/>
            <pc:sldMk cId="2425058930" sldId="1332"/>
            <ac:spMk id="6" creationId="{99A00003-F344-44EE-BDFA-D3172A80B00B}"/>
          </ac:spMkLst>
        </pc:spChg>
        <pc:spChg chg="add mod">
          <ac:chgData name="Blend Projects" userId="0218d05a-a065-432b-afe7-114bcc56c8d4" providerId="ADAL" clId="{1C45EFCB-F15F-428D-892D-AC3ECCDDB809}" dt="2023-11-16T08:45:28.034" v="4508" actId="1076"/>
          <ac:spMkLst>
            <pc:docMk/>
            <pc:sldMk cId="2425058930" sldId="1332"/>
            <ac:spMk id="7" creationId="{20C31ACB-0E02-7ED8-10F2-09652F4C27C4}"/>
          </ac:spMkLst>
        </pc:spChg>
        <pc:spChg chg="add del mod">
          <ac:chgData name="Blend Projects" userId="0218d05a-a065-432b-afe7-114bcc56c8d4" providerId="ADAL" clId="{1C45EFCB-F15F-428D-892D-AC3ECCDDB809}" dt="2023-11-16T09:15:32.921" v="5150" actId="1076"/>
          <ac:spMkLst>
            <pc:docMk/>
            <pc:sldMk cId="2425058930" sldId="1332"/>
            <ac:spMk id="9" creationId="{348A529B-191F-400E-F772-ED03C30EFEBA}"/>
          </ac:spMkLst>
        </pc:spChg>
        <pc:spChg chg="add mod">
          <ac:chgData name="Blend Projects" userId="0218d05a-a065-432b-afe7-114bcc56c8d4" providerId="ADAL" clId="{1C45EFCB-F15F-428D-892D-AC3ECCDDB809}" dt="2023-11-15T16:36:25.077" v="4124" actId="20577"/>
          <ac:spMkLst>
            <pc:docMk/>
            <pc:sldMk cId="2425058930" sldId="1332"/>
            <ac:spMk id="11" creationId="{B2BCBF84-88FE-B3BE-E60D-A147CC39DFDD}"/>
          </ac:spMkLst>
        </pc:spChg>
        <pc:spChg chg="add mod">
          <ac:chgData name="Blend Projects" userId="0218d05a-a065-432b-afe7-114bcc56c8d4" providerId="ADAL" clId="{1C45EFCB-F15F-428D-892D-AC3ECCDDB809}" dt="2023-11-16T09:12:38.498" v="5020" actId="1076"/>
          <ac:spMkLst>
            <pc:docMk/>
            <pc:sldMk cId="2425058930" sldId="1332"/>
            <ac:spMk id="12" creationId="{DD3B02AB-9199-F493-4366-6736686926B4}"/>
          </ac:spMkLst>
        </pc:spChg>
        <pc:spChg chg="add mod">
          <ac:chgData name="Blend Projects" userId="0218d05a-a065-432b-afe7-114bcc56c8d4" providerId="ADAL" clId="{1C45EFCB-F15F-428D-892D-AC3ECCDDB809}" dt="2023-11-15T16:36:28.370" v="4126" actId="20577"/>
          <ac:spMkLst>
            <pc:docMk/>
            <pc:sldMk cId="2425058930" sldId="1332"/>
            <ac:spMk id="13" creationId="{2C5B1D76-548A-DA39-0BCE-9A914487719C}"/>
          </ac:spMkLst>
        </pc:spChg>
        <pc:spChg chg="add mod">
          <ac:chgData name="Blend Projects" userId="0218d05a-a065-432b-afe7-114bcc56c8d4" providerId="ADAL" clId="{1C45EFCB-F15F-428D-892D-AC3ECCDDB809}" dt="2023-11-15T16:36:29.694" v="4127" actId="20577"/>
          <ac:spMkLst>
            <pc:docMk/>
            <pc:sldMk cId="2425058930" sldId="1332"/>
            <ac:spMk id="14" creationId="{81609106-ADBC-1684-E504-129D9B310B94}"/>
          </ac:spMkLst>
        </pc:spChg>
        <pc:spChg chg="add mod">
          <ac:chgData name="Blend Projects" userId="0218d05a-a065-432b-afe7-114bcc56c8d4" providerId="ADAL" clId="{1C45EFCB-F15F-428D-892D-AC3ECCDDB809}" dt="2023-11-15T17:05:14.549" v="4493"/>
          <ac:spMkLst>
            <pc:docMk/>
            <pc:sldMk cId="2425058930" sldId="1332"/>
            <ac:spMk id="16" creationId="{3152B413-6CC4-2CE6-8E37-80EE0897EB02}"/>
          </ac:spMkLst>
        </pc:spChg>
        <pc:spChg chg="add mod">
          <ac:chgData name="Blend Projects" userId="0218d05a-a065-432b-afe7-114bcc56c8d4" providerId="ADAL" clId="{1C45EFCB-F15F-428D-892D-AC3ECCDDB809}" dt="2023-11-16T09:13:38.603" v="5108" actId="1076"/>
          <ac:spMkLst>
            <pc:docMk/>
            <pc:sldMk cId="2425058930" sldId="1332"/>
            <ac:spMk id="17" creationId="{803A41F6-4E43-8E61-36D6-48F560A44AD4}"/>
          </ac:spMkLst>
        </pc:spChg>
        <pc:spChg chg="add mod">
          <ac:chgData name="Blend Projects" userId="0218d05a-a065-432b-afe7-114bcc56c8d4" providerId="ADAL" clId="{1C45EFCB-F15F-428D-892D-AC3ECCDDB809}" dt="2023-11-16T09:15:27.774" v="5149" actId="1076"/>
          <ac:spMkLst>
            <pc:docMk/>
            <pc:sldMk cId="2425058930" sldId="1332"/>
            <ac:spMk id="18" creationId="{3A88F7D6-F9E5-147C-CCB3-ABF86F3BC410}"/>
          </ac:spMkLst>
        </pc:spChg>
        <pc:picChg chg="del">
          <ac:chgData name="Blend Projects" userId="0218d05a-a065-432b-afe7-114bcc56c8d4" providerId="ADAL" clId="{1C45EFCB-F15F-428D-892D-AC3ECCDDB809}" dt="2023-11-15T17:05:13.732" v="4492" actId="478"/>
          <ac:picMkLst>
            <pc:docMk/>
            <pc:sldMk cId="2425058930" sldId="1332"/>
            <ac:picMk id="6" creationId="{4739889E-0A4E-08F8-4295-72709F0EB1E1}"/>
          </ac:picMkLst>
        </pc:picChg>
        <pc:picChg chg="add mod">
          <ac:chgData name="Blend Projects" userId="0218d05a-a065-432b-afe7-114bcc56c8d4" providerId="ADAL" clId="{1C45EFCB-F15F-428D-892D-AC3ECCDDB809}" dt="2023-11-15T17:05:14.549" v="4493"/>
          <ac:picMkLst>
            <pc:docMk/>
            <pc:sldMk cId="2425058930" sldId="1332"/>
            <ac:picMk id="15" creationId="{F7DBF1AF-0961-3944-12B0-E4B97144C976}"/>
          </ac:picMkLst>
        </pc:picChg>
      </pc:sldChg>
      <pc:sldChg chg="addSp delSp modSp add del mod modAnim">
        <pc:chgData name="Blend Projects" userId="0218d05a-a065-432b-afe7-114bcc56c8d4" providerId="ADAL" clId="{1C45EFCB-F15F-428D-892D-AC3ECCDDB809}" dt="2023-11-16T09:03:33.378" v="4605" actId="20577"/>
        <pc:sldMkLst>
          <pc:docMk/>
          <pc:sldMk cId="968242402" sldId="1333"/>
        </pc:sldMkLst>
        <pc:spChg chg="del mod">
          <ac:chgData name="Blend Projects" userId="0218d05a-a065-432b-afe7-114bcc56c8d4" providerId="ADAL" clId="{1C45EFCB-F15F-428D-892D-AC3ECCDDB809}" dt="2023-11-15T14:25:46.460" v="2475" actId="478"/>
          <ac:spMkLst>
            <pc:docMk/>
            <pc:sldMk cId="968242402" sldId="1333"/>
            <ac:spMk id="2" creationId="{D715B238-24BB-B333-C152-23A10E39272D}"/>
          </ac:spMkLst>
        </pc:spChg>
        <pc:spChg chg="mod">
          <ac:chgData name="Blend Projects" userId="0218d05a-a065-432b-afe7-114bcc56c8d4" providerId="ADAL" clId="{1C45EFCB-F15F-428D-892D-AC3ECCDDB809}" dt="2023-11-16T09:03:33.378" v="4605" actId="20577"/>
          <ac:spMkLst>
            <pc:docMk/>
            <pc:sldMk cId="968242402" sldId="1333"/>
            <ac:spMk id="3" creationId="{490F4015-2294-309C-BECA-791E8721E089}"/>
          </ac:spMkLst>
        </pc:spChg>
        <pc:spChg chg="add mod">
          <ac:chgData name="Blend Projects" userId="0218d05a-a065-432b-afe7-114bcc56c8d4" providerId="ADAL" clId="{1C45EFCB-F15F-428D-892D-AC3ECCDDB809}" dt="2023-11-15T14:25:50.733" v="2477" actId="1076"/>
          <ac:spMkLst>
            <pc:docMk/>
            <pc:sldMk cId="968242402" sldId="1333"/>
            <ac:spMk id="6" creationId="{D643CBF4-886B-6E8B-74EC-4C94318E2E15}"/>
          </ac:spMkLst>
        </pc:spChg>
        <pc:spChg chg="add mod">
          <ac:chgData name="Blend Projects" userId="0218d05a-a065-432b-afe7-114bcc56c8d4" providerId="ADAL" clId="{1C45EFCB-F15F-428D-892D-AC3ECCDDB809}" dt="2023-11-15T16:37:29.776" v="4133" actId="207"/>
          <ac:spMkLst>
            <pc:docMk/>
            <pc:sldMk cId="968242402" sldId="1333"/>
            <ac:spMk id="7" creationId="{D1F9CF84-1D85-A610-F59B-E2984E60A345}"/>
          </ac:spMkLst>
        </pc:spChg>
        <pc:spChg chg="add mod">
          <ac:chgData name="Blend Projects" userId="0218d05a-a065-432b-afe7-114bcc56c8d4" providerId="ADAL" clId="{1C45EFCB-F15F-428D-892D-AC3ECCDDB809}" dt="2023-11-15T17:04:55.848" v="4483"/>
          <ac:spMkLst>
            <pc:docMk/>
            <pc:sldMk cId="968242402" sldId="1333"/>
            <ac:spMk id="8" creationId="{4FDEAAB2-478C-4A85-4837-B56E71A1B711}"/>
          </ac:spMkLst>
        </pc:spChg>
        <pc:spChg chg="add del mod">
          <ac:chgData name="Blend Projects" userId="0218d05a-a065-432b-afe7-114bcc56c8d4" providerId="ADAL" clId="{1C45EFCB-F15F-428D-892D-AC3ECCDDB809}" dt="2023-11-15T14:25:52.414" v="2478" actId="478"/>
          <ac:spMkLst>
            <pc:docMk/>
            <pc:sldMk cId="968242402" sldId="1333"/>
            <ac:spMk id="9" creationId="{CDDD71E8-D369-5A94-56F2-213C6EFCC031}"/>
          </ac:spMkLst>
        </pc:spChg>
        <pc:spChg chg="add mod">
          <ac:chgData name="Blend Projects" userId="0218d05a-a065-432b-afe7-114bcc56c8d4" providerId="ADAL" clId="{1C45EFCB-F15F-428D-892D-AC3ECCDDB809}" dt="2023-11-15T16:40:02.912" v="4160" actId="20577"/>
          <ac:spMkLst>
            <pc:docMk/>
            <pc:sldMk cId="968242402" sldId="1333"/>
            <ac:spMk id="12" creationId="{2F841029-0A96-04CB-569B-90C43F4B2E8C}"/>
          </ac:spMkLst>
        </pc:spChg>
        <pc:spChg chg="add mod">
          <ac:chgData name="Blend Projects" userId="0218d05a-a065-432b-afe7-114bcc56c8d4" providerId="ADAL" clId="{1C45EFCB-F15F-428D-892D-AC3ECCDDB809}" dt="2023-11-15T16:40:31.291" v="4169" actId="14100"/>
          <ac:spMkLst>
            <pc:docMk/>
            <pc:sldMk cId="968242402" sldId="1333"/>
            <ac:spMk id="14" creationId="{D9F61FA9-4DAE-0342-EF36-1AF11319B487}"/>
          </ac:spMkLst>
        </pc:spChg>
        <pc:spChg chg="add mod">
          <ac:chgData name="Blend Projects" userId="0218d05a-a065-432b-afe7-114bcc56c8d4" providerId="ADAL" clId="{1C45EFCB-F15F-428D-892D-AC3ECCDDB809}" dt="2023-11-15T16:40:31.291" v="4169" actId="14100"/>
          <ac:spMkLst>
            <pc:docMk/>
            <pc:sldMk cId="968242402" sldId="1333"/>
            <ac:spMk id="16" creationId="{63F190DB-8D9B-D88C-510D-F6D725081D7B}"/>
          </ac:spMkLst>
        </pc:spChg>
        <pc:picChg chg="add mod">
          <ac:chgData name="Blend Projects" userId="0218d05a-a065-432b-afe7-114bcc56c8d4" providerId="ADAL" clId="{1C45EFCB-F15F-428D-892D-AC3ECCDDB809}" dt="2023-11-15T17:04:55.848" v="4483"/>
          <ac:picMkLst>
            <pc:docMk/>
            <pc:sldMk cId="968242402" sldId="1333"/>
            <ac:picMk id="2" creationId="{E8F8AC4C-82DC-9C2A-1375-D8F21E2BDA94}"/>
          </ac:picMkLst>
        </pc:picChg>
        <pc:picChg chg="add mod">
          <ac:chgData name="Blend Projects" userId="0218d05a-a065-432b-afe7-114bcc56c8d4" providerId="ADAL" clId="{1C45EFCB-F15F-428D-892D-AC3ECCDDB809}" dt="2023-11-15T14:25:01.097" v="2447"/>
          <ac:picMkLst>
            <pc:docMk/>
            <pc:sldMk cId="968242402" sldId="1333"/>
            <ac:picMk id="4" creationId="{EB3D932E-50F6-C12E-7205-A755DC32D969}"/>
          </ac:picMkLst>
        </pc:picChg>
        <pc:picChg chg="add del mod">
          <ac:chgData name="Blend Projects" userId="0218d05a-a065-432b-afe7-114bcc56c8d4" providerId="ADAL" clId="{1C45EFCB-F15F-428D-892D-AC3ECCDDB809}" dt="2023-11-15T17:04:54.992" v="4482" actId="478"/>
          <ac:picMkLst>
            <pc:docMk/>
            <pc:sldMk cId="968242402" sldId="1333"/>
            <ac:picMk id="5" creationId="{CDD9BA49-B85D-EBF2-6001-BEF9586AF2C3}"/>
          </ac:picMkLst>
        </pc:picChg>
        <pc:picChg chg="add del mod">
          <ac:chgData name="Blend Projects" userId="0218d05a-a065-432b-afe7-114bcc56c8d4" providerId="ADAL" clId="{1C45EFCB-F15F-428D-892D-AC3ECCDDB809}" dt="2023-11-15T16:15:53.166" v="3792" actId="21"/>
          <ac:picMkLst>
            <pc:docMk/>
            <pc:sldMk cId="968242402" sldId="1333"/>
            <ac:picMk id="8" creationId="{BDAAE4BC-102D-ECEF-91C5-F98417198F77}"/>
          </ac:picMkLst>
        </pc:picChg>
        <pc:picChg chg="add mod">
          <ac:chgData name="Blend Projects" userId="0218d05a-a065-432b-afe7-114bcc56c8d4" providerId="ADAL" clId="{1C45EFCB-F15F-428D-892D-AC3ECCDDB809}" dt="2023-11-15T16:38:52.103" v="4137" actId="1076"/>
          <ac:picMkLst>
            <pc:docMk/>
            <pc:sldMk cId="968242402" sldId="1333"/>
            <ac:picMk id="10" creationId="{DD198DCA-CF7A-1FBA-158F-E34FEDA23084}"/>
          </ac:picMkLst>
        </pc:picChg>
      </pc:sldChg>
      <pc:sldChg chg="addSp modSp">
        <pc:chgData name="Blend Projects" userId="0218d05a-a065-432b-afe7-114bcc56c8d4" providerId="ADAL" clId="{1C45EFCB-F15F-428D-892D-AC3ECCDDB809}" dt="2023-11-15T14:25:03.198" v="2448"/>
        <pc:sldMkLst>
          <pc:docMk/>
          <pc:sldMk cId="2645330306" sldId="1334"/>
        </pc:sldMkLst>
        <pc:spChg chg="add mod">
          <ac:chgData name="Blend Projects" userId="0218d05a-a065-432b-afe7-114bcc56c8d4" providerId="ADAL" clId="{1C45EFCB-F15F-428D-892D-AC3ECCDDB809}" dt="2023-11-15T14:25:03.198" v="2448"/>
          <ac:spMkLst>
            <pc:docMk/>
            <pc:sldMk cId="2645330306" sldId="1334"/>
            <ac:spMk id="6" creationId="{C3FAF957-C991-4A70-390A-107C211B4CD3}"/>
          </ac:spMkLst>
        </pc:spChg>
        <pc:picChg chg="add mod">
          <ac:chgData name="Blend Projects" userId="0218d05a-a065-432b-afe7-114bcc56c8d4" providerId="ADAL" clId="{1C45EFCB-F15F-428D-892D-AC3ECCDDB809}" dt="2023-11-15T14:25:03.198" v="2448"/>
          <ac:picMkLst>
            <pc:docMk/>
            <pc:sldMk cId="2645330306" sldId="1334"/>
            <ac:picMk id="4" creationId="{F55CEED8-2919-AFD4-F39D-7C9D3A311CF7}"/>
          </ac:picMkLst>
        </pc:picChg>
        <pc:picChg chg="add mod">
          <ac:chgData name="Blend Projects" userId="0218d05a-a065-432b-afe7-114bcc56c8d4" providerId="ADAL" clId="{1C45EFCB-F15F-428D-892D-AC3ECCDDB809}" dt="2023-11-15T14:25:03.198" v="2448"/>
          <ac:picMkLst>
            <pc:docMk/>
            <pc:sldMk cId="2645330306" sldId="1334"/>
            <ac:picMk id="5" creationId="{AF311155-185E-F00F-11E8-056C9596F0B6}"/>
          </ac:picMkLst>
        </pc:picChg>
      </pc:sldChg>
      <pc:sldChg chg="addSp modSp mod modAnim">
        <pc:chgData name="Blend Projects" userId="0218d05a-a065-432b-afe7-114bcc56c8d4" providerId="ADAL" clId="{1C45EFCB-F15F-428D-892D-AC3ECCDDB809}" dt="2023-11-15T17:04:28.257" v="4472"/>
        <pc:sldMkLst>
          <pc:docMk/>
          <pc:sldMk cId="1616791915" sldId="1335"/>
        </pc:sldMkLst>
        <pc:spChg chg="mod">
          <ac:chgData name="Blend Projects" userId="0218d05a-a065-432b-afe7-114bcc56c8d4" providerId="ADAL" clId="{1C45EFCB-F15F-428D-892D-AC3ECCDDB809}" dt="2023-11-15T15:48:41.080" v="2562" actId="1076"/>
          <ac:spMkLst>
            <pc:docMk/>
            <pc:sldMk cId="1616791915" sldId="1335"/>
            <ac:spMk id="2" creationId="{4EDB29B8-E89F-7545-50FD-CE9B1CC0296E}"/>
          </ac:spMkLst>
        </pc:spChg>
        <pc:spChg chg="mod">
          <ac:chgData name="Blend Projects" userId="0218d05a-a065-432b-afe7-114bcc56c8d4" providerId="ADAL" clId="{1C45EFCB-F15F-428D-892D-AC3ECCDDB809}" dt="2023-11-15T16:53:43.346" v="4417" actId="255"/>
          <ac:spMkLst>
            <pc:docMk/>
            <pc:sldMk cId="1616791915" sldId="1335"/>
            <ac:spMk id="3" creationId="{3AB5CDDF-A9CE-A9A8-CB30-762D57F504A4}"/>
          </ac:spMkLst>
        </pc:spChg>
        <pc:spChg chg="add mod">
          <ac:chgData name="Blend Projects" userId="0218d05a-a065-432b-afe7-114bcc56c8d4" providerId="ADAL" clId="{1C45EFCB-F15F-428D-892D-AC3ECCDDB809}" dt="2023-11-15T15:48:14.700" v="2556"/>
          <ac:spMkLst>
            <pc:docMk/>
            <pc:sldMk cId="1616791915" sldId="1335"/>
            <ac:spMk id="6" creationId="{10ECF3C4-DA64-93D7-3F88-76FBBA8CD201}"/>
          </ac:spMkLst>
        </pc:spChg>
        <pc:spChg chg="add mod">
          <ac:chgData name="Blend Projects" userId="0218d05a-a065-432b-afe7-114bcc56c8d4" providerId="ADAL" clId="{1C45EFCB-F15F-428D-892D-AC3ECCDDB809}" dt="2023-11-15T17:04:28.257" v="4472"/>
          <ac:spMkLst>
            <pc:docMk/>
            <pc:sldMk cId="1616791915" sldId="1335"/>
            <ac:spMk id="9" creationId="{23724B60-4457-0F0C-903D-02C10C49C8CC}"/>
          </ac:spMkLst>
        </pc:spChg>
        <pc:picChg chg="add mod">
          <ac:chgData name="Blend Projects" userId="0218d05a-a065-432b-afe7-114bcc56c8d4" providerId="ADAL" clId="{1C45EFCB-F15F-428D-892D-AC3ECCDDB809}" dt="2023-11-15T15:48:14.700" v="2556"/>
          <ac:picMkLst>
            <pc:docMk/>
            <pc:sldMk cId="1616791915" sldId="1335"/>
            <ac:picMk id="4" creationId="{79CEE158-DF7B-DF68-7772-CF9C68E06B3B}"/>
          </ac:picMkLst>
        </pc:picChg>
        <pc:picChg chg="add mod">
          <ac:chgData name="Blend Projects" userId="0218d05a-a065-432b-afe7-114bcc56c8d4" providerId="ADAL" clId="{1C45EFCB-F15F-428D-892D-AC3ECCDDB809}" dt="2023-11-15T15:48:14.700" v="2556"/>
          <ac:picMkLst>
            <pc:docMk/>
            <pc:sldMk cId="1616791915" sldId="1335"/>
            <ac:picMk id="5" creationId="{68F628C1-345F-C7CA-F80B-95DC39A9AD55}"/>
          </ac:picMkLst>
        </pc:picChg>
        <pc:picChg chg="add mod">
          <ac:chgData name="Blend Projects" userId="0218d05a-a065-432b-afe7-114bcc56c8d4" providerId="ADAL" clId="{1C45EFCB-F15F-428D-892D-AC3ECCDDB809}" dt="2023-11-15T16:53:47.330" v="4418" actId="1076"/>
          <ac:picMkLst>
            <pc:docMk/>
            <pc:sldMk cId="1616791915" sldId="1335"/>
            <ac:picMk id="7" creationId="{7B1769B6-2B79-E24A-DC96-411BCCC1791A}"/>
          </ac:picMkLst>
        </pc:picChg>
        <pc:picChg chg="add mod">
          <ac:chgData name="Blend Projects" userId="0218d05a-a065-432b-afe7-114bcc56c8d4" providerId="ADAL" clId="{1C45EFCB-F15F-428D-892D-AC3ECCDDB809}" dt="2023-11-15T17:04:28.257" v="4472"/>
          <ac:picMkLst>
            <pc:docMk/>
            <pc:sldMk cId="1616791915" sldId="1335"/>
            <ac:picMk id="8" creationId="{CAA2BC13-211D-AEE2-DC26-DC2ADD11BFDB}"/>
          </ac:picMkLst>
        </pc:picChg>
      </pc:sldChg>
      <pc:sldChg chg="addSp delSp modSp mod modAnim">
        <pc:chgData name="Blend Projects" userId="0218d05a-a065-432b-afe7-114bcc56c8d4" providerId="ADAL" clId="{1C45EFCB-F15F-428D-892D-AC3ECCDDB809}" dt="2023-11-15T17:04:47.804" v="4479" actId="478"/>
        <pc:sldMkLst>
          <pc:docMk/>
          <pc:sldMk cId="1612016336" sldId="1336"/>
        </pc:sldMkLst>
        <pc:spChg chg="mod">
          <ac:chgData name="Blend Projects" userId="0218d05a-a065-432b-afe7-114bcc56c8d4" providerId="ADAL" clId="{1C45EFCB-F15F-428D-892D-AC3ECCDDB809}" dt="2023-11-15T16:41:58.629" v="4219" actId="27636"/>
          <ac:spMkLst>
            <pc:docMk/>
            <pc:sldMk cId="1612016336" sldId="1336"/>
            <ac:spMk id="2" creationId="{1F5C7230-938E-D713-609D-DE0F54C5D55D}"/>
          </ac:spMkLst>
        </pc:spChg>
        <pc:spChg chg="mod">
          <ac:chgData name="Blend Projects" userId="0218d05a-a065-432b-afe7-114bcc56c8d4" providerId="ADAL" clId="{1C45EFCB-F15F-428D-892D-AC3ECCDDB809}" dt="2023-11-15T16:45:51.692" v="4269" actId="122"/>
          <ac:spMkLst>
            <pc:docMk/>
            <pc:sldMk cId="1612016336" sldId="1336"/>
            <ac:spMk id="3" creationId="{9DB706EB-6346-4CB1-8C32-7AC766EE9385}"/>
          </ac:spMkLst>
        </pc:spChg>
        <pc:spChg chg="add mod">
          <ac:chgData name="Blend Projects" userId="0218d05a-a065-432b-afe7-114bcc56c8d4" providerId="ADAL" clId="{1C45EFCB-F15F-428D-892D-AC3ECCDDB809}" dt="2023-11-15T15:53:09.366" v="2607"/>
          <ac:spMkLst>
            <pc:docMk/>
            <pc:sldMk cId="1612016336" sldId="1336"/>
            <ac:spMk id="6" creationId="{2FD53D0E-70C7-7F54-3751-EEC655DF041E}"/>
          </ac:spMkLst>
        </pc:spChg>
        <pc:spChg chg="add mod">
          <ac:chgData name="Blend Projects" userId="0218d05a-a065-432b-afe7-114bcc56c8d4" providerId="ADAL" clId="{1C45EFCB-F15F-428D-892D-AC3ECCDDB809}" dt="2023-11-15T17:04:44.981" v="4478"/>
          <ac:spMkLst>
            <pc:docMk/>
            <pc:sldMk cId="1612016336" sldId="1336"/>
            <ac:spMk id="9" creationId="{5A4086F5-BF3F-9481-804C-1E0A414B3472}"/>
          </ac:spMkLst>
        </pc:spChg>
        <pc:picChg chg="add mod">
          <ac:chgData name="Blend Projects" userId="0218d05a-a065-432b-afe7-114bcc56c8d4" providerId="ADAL" clId="{1C45EFCB-F15F-428D-892D-AC3ECCDDB809}" dt="2023-11-15T15:53:09.366" v="2607"/>
          <ac:picMkLst>
            <pc:docMk/>
            <pc:sldMk cId="1612016336" sldId="1336"/>
            <ac:picMk id="4" creationId="{D3AEEBD5-6D68-CD3D-E66D-A888AE435194}"/>
          </ac:picMkLst>
        </pc:picChg>
        <pc:picChg chg="add del mod">
          <ac:chgData name="Blend Projects" userId="0218d05a-a065-432b-afe7-114bcc56c8d4" providerId="ADAL" clId="{1C45EFCB-F15F-428D-892D-AC3ECCDDB809}" dt="2023-11-15T17:04:47.804" v="4479" actId="478"/>
          <ac:picMkLst>
            <pc:docMk/>
            <pc:sldMk cId="1612016336" sldId="1336"/>
            <ac:picMk id="5" creationId="{859471AC-8379-AFA2-3229-23DEB40E254D}"/>
          </ac:picMkLst>
        </pc:picChg>
        <pc:picChg chg="add mod">
          <ac:chgData name="Blend Projects" userId="0218d05a-a065-432b-afe7-114bcc56c8d4" providerId="ADAL" clId="{1C45EFCB-F15F-428D-892D-AC3ECCDDB809}" dt="2023-11-15T17:04:44.981" v="4478"/>
          <ac:picMkLst>
            <pc:docMk/>
            <pc:sldMk cId="1612016336" sldId="1336"/>
            <ac:picMk id="7" creationId="{6B50E886-8AEE-F145-4027-A16E4A3CAC76}"/>
          </ac:picMkLst>
        </pc:picChg>
        <pc:picChg chg="add mod">
          <ac:chgData name="Blend Projects" userId="0218d05a-a065-432b-afe7-114bcc56c8d4" providerId="ADAL" clId="{1C45EFCB-F15F-428D-892D-AC3ECCDDB809}" dt="2023-11-15T16:45:18.242" v="4258" actId="1076"/>
          <ac:picMkLst>
            <pc:docMk/>
            <pc:sldMk cId="1612016336" sldId="1336"/>
            <ac:picMk id="8" creationId="{989BE7D4-DBBE-911D-5ADD-3D8AA49A9B6D}"/>
          </ac:picMkLst>
        </pc:picChg>
        <pc:picChg chg="add mod modCrop">
          <ac:chgData name="Blend Projects" userId="0218d05a-a065-432b-afe7-114bcc56c8d4" providerId="ADAL" clId="{1C45EFCB-F15F-428D-892D-AC3ECCDDB809}" dt="2023-11-15T16:45:19.409" v="4259" actId="1076"/>
          <ac:picMkLst>
            <pc:docMk/>
            <pc:sldMk cId="1612016336" sldId="1336"/>
            <ac:picMk id="10" creationId="{6EE1ED3D-8DBB-17AA-7683-A695D6ACABA1}"/>
          </ac:picMkLst>
        </pc:picChg>
        <pc:picChg chg="add mod">
          <ac:chgData name="Blend Projects" userId="0218d05a-a065-432b-afe7-114bcc56c8d4" providerId="ADAL" clId="{1C45EFCB-F15F-428D-892D-AC3ECCDDB809}" dt="2023-11-15T16:45:15.100" v="4256" actId="1076"/>
          <ac:picMkLst>
            <pc:docMk/>
            <pc:sldMk cId="1612016336" sldId="1336"/>
            <ac:picMk id="12" creationId="{3979073D-9C6C-165E-9AAE-8E2FFE032282}"/>
          </ac:picMkLst>
        </pc:picChg>
        <pc:picChg chg="add mod modCrop">
          <ac:chgData name="Blend Projects" userId="0218d05a-a065-432b-afe7-114bcc56c8d4" providerId="ADAL" clId="{1C45EFCB-F15F-428D-892D-AC3ECCDDB809}" dt="2023-11-15T16:45:12.833" v="4255" actId="732"/>
          <ac:picMkLst>
            <pc:docMk/>
            <pc:sldMk cId="1612016336" sldId="1336"/>
            <ac:picMk id="14" creationId="{15A128F6-2137-1E6D-945A-FB865502A17C}"/>
          </ac:picMkLst>
        </pc:picChg>
      </pc:sldChg>
      <pc:sldChg chg="delSp modSp add del mod">
        <pc:chgData name="Blend Projects" userId="0218d05a-a065-432b-afe7-114bcc56c8d4" providerId="ADAL" clId="{1C45EFCB-F15F-428D-892D-AC3ECCDDB809}" dt="2023-11-15T16:52:10.943" v="4392" actId="47"/>
        <pc:sldMkLst>
          <pc:docMk/>
          <pc:sldMk cId="3745128403" sldId="1337"/>
        </pc:sldMkLst>
        <pc:spChg chg="mod">
          <ac:chgData name="Blend Projects" userId="0218d05a-a065-432b-afe7-114bcc56c8d4" providerId="ADAL" clId="{1C45EFCB-F15F-428D-892D-AC3ECCDDB809}" dt="2023-11-15T16:51:48.067" v="4385" actId="21"/>
          <ac:spMkLst>
            <pc:docMk/>
            <pc:sldMk cId="3745128403" sldId="1337"/>
            <ac:spMk id="2" creationId="{BFF52BD7-F46E-BB5B-8428-A19B01446DC3}"/>
          </ac:spMkLst>
        </pc:spChg>
        <pc:spChg chg="del">
          <ac:chgData name="Blend Projects" userId="0218d05a-a065-432b-afe7-114bcc56c8d4" providerId="ADAL" clId="{1C45EFCB-F15F-428D-892D-AC3ECCDDB809}" dt="2023-11-15T16:47:23.659" v="4301" actId="478"/>
          <ac:spMkLst>
            <pc:docMk/>
            <pc:sldMk cId="3745128403" sldId="1337"/>
            <ac:spMk id="3" creationId="{8F73B4DD-F738-4DA8-DB26-E945BD0117E1}"/>
          </ac:spMkLst>
        </pc:spChg>
        <pc:spChg chg="del">
          <ac:chgData name="Blend Projects" userId="0218d05a-a065-432b-afe7-114bcc56c8d4" providerId="ADAL" clId="{1C45EFCB-F15F-428D-892D-AC3ECCDDB809}" dt="2023-11-15T16:47:22.369" v="4300" actId="478"/>
          <ac:spMkLst>
            <pc:docMk/>
            <pc:sldMk cId="3745128403" sldId="1337"/>
            <ac:spMk id="7" creationId="{CEDC9816-C46C-1451-F7FF-C13576E20509}"/>
          </ac:spMkLst>
        </pc:spChg>
        <pc:spChg chg="del">
          <ac:chgData name="Blend Projects" userId="0218d05a-a065-432b-afe7-114bcc56c8d4" providerId="ADAL" clId="{1C45EFCB-F15F-428D-892D-AC3ECCDDB809}" dt="2023-11-15T16:47:21.928" v="4299" actId="478"/>
          <ac:spMkLst>
            <pc:docMk/>
            <pc:sldMk cId="3745128403" sldId="1337"/>
            <ac:spMk id="10" creationId="{C8122A80-7EF9-6831-B8BC-4F19BE88802D}"/>
          </ac:spMkLst>
        </pc:spChg>
        <pc:spChg chg="del">
          <ac:chgData name="Blend Projects" userId="0218d05a-a065-432b-afe7-114bcc56c8d4" providerId="ADAL" clId="{1C45EFCB-F15F-428D-892D-AC3ECCDDB809}" dt="2023-11-15T16:47:21.456" v="4298" actId="478"/>
          <ac:spMkLst>
            <pc:docMk/>
            <pc:sldMk cId="3745128403" sldId="1337"/>
            <ac:spMk id="11" creationId="{46037074-AD69-CA7F-213A-00EFE18B2229}"/>
          </ac:spMkLst>
        </pc:spChg>
        <pc:spChg chg="del">
          <ac:chgData name="Blend Projects" userId="0218d05a-a065-432b-afe7-114bcc56c8d4" providerId="ADAL" clId="{1C45EFCB-F15F-428D-892D-AC3ECCDDB809}" dt="2023-11-15T16:47:20.771" v="4297" actId="478"/>
          <ac:spMkLst>
            <pc:docMk/>
            <pc:sldMk cId="3745128403" sldId="1337"/>
            <ac:spMk id="12" creationId="{A3DC4EB2-98FB-EB19-820A-731F8E96FE1E}"/>
          </ac:spMkLst>
        </pc:spChg>
        <pc:spChg chg="del mod">
          <ac:chgData name="Blend Projects" userId="0218d05a-a065-432b-afe7-114bcc56c8d4" providerId="ADAL" clId="{1C45EFCB-F15F-428D-892D-AC3ECCDDB809}" dt="2023-11-15T16:47:29.117" v="4304" actId="478"/>
          <ac:spMkLst>
            <pc:docMk/>
            <pc:sldMk cId="3745128403" sldId="1337"/>
            <ac:spMk id="13" creationId="{589475BF-EA66-33BC-178D-E3246B96725C}"/>
          </ac:spMkLst>
        </pc:spChg>
      </pc:sldChg>
      <pc:sldMasterChg chg="delSldLayout">
        <pc:chgData name="Blend Projects" userId="0218d05a-a065-432b-afe7-114bcc56c8d4" providerId="ADAL" clId="{1C45EFCB-F15F-428D-892D-AC3ECCDDB809}" dt="2023-11-06T10:12:03.971" v="114" actId="47"/>
        <pc:sldMasterMkLst>
          <pc:docMk/>
          <pc:sldMasterMk cId="3937471160" sldId="2147483648"/>
        </pc:sldMasterMkLst>
        <pc:sldLayoutChg chg="del">
          <pc:chgData name="Blend Projects" userId="0218d05a-a065-432b-afe7-114bcc56c8d4" providerId="ADAL" clId="{1C45EFCB-F15F-428D-892D-AC3ECCDDB809}" dt="2023-11-06T10:12:03.971" v="114" actId="47"/>
          <pc:sldLayoutMkLst>
            <pc:docMk/>
            <pc:sldMasterMk cId="3937471160" sldId="2147483648"/>
            <pc:sldLayoutMk cId="473517900" sldId="2147483660"/>
          </pc:sldLayoutMkLst>
        </pc:sldLayoutChg>
      </pc:sldMasterChg>
    </pc:docChg>
  </pc:docChgLst>
  <pc:docChgLst>
    <pc:chgData name="Blend Projects" userId="0218d05a-a065-432b-afe7-114bcc56c8d4" providerId="ADAL" clId="{80AD7EB7-9D17-4691-A8B5-8A323C5DE75D}"/>
    <pc:docChg chg="undo custSel addSld delSld modSld sldOrd">
      <pc:chgData name="Blend Projects" userId="0218d05a-a065-432b-afe7-114bcc56c8d4" providerId="ADAL" clId="{80AD7EB7-9D17-4691-A8B5-8A323C5DE75D}" dt="2023-10-31T13:16:49.953" v="422" actId="478"/>
      <pc:docMkLst>
        <pc:docMk/>
      </pc:docMkLst>
      <pc:sldChg chg="del">
        <pc:chgData name="Blend Projects" userId="0218d05a-a065-432b-afe7-114bcc56c8d4" providerId="ADAL" clId="{80AD7EB7-9D17-4691-A8B5-8A323C5DE75D}" dt="2023-10-31T12:33:23.558" v="0" actId="47"/>
        <pc:sldMkLst>
          <pc:docMk/>
          <pc:sldMk cId="2540161991" sldId="289"/>
        </pc:sldMkLst>
      </pc:sldChg>
      <pc:sldChg chg="add">
        <pc:chgData name="Blend Projects" userId="0218d05a-a065-432b-afe7-114bcc56c8d4" providerId="ADAL" clId="{80AD7EB7-9D17-4691-A8B5-8A323C5DE75D}" dt="2023-10-31T12:55:02.248" v="240"/>
        <pc:sldMkLst>
          <pc:docMk/>
          <pc:sldMk cId="3413624563" sldId="305"/>
        </pc:sldMkLst>
      </pc:sldChg>
      <pc:sldChg chg="add">
        <pc:chgData name="Blend Projects" userId="0218d05a-a065-432b-afe7-114bcc56c8d4" providerId="ADAL" clId="{80AD7EB7-9D17-4691-A8B5-8A323C5DE75D}" dt="2023-10-31T12:55:02.248" v="240"/>
        <pc:sldMkLst>
          <pc:docMk/>
          <pc:sldMk cId="3829487067" sldId="376"/>
        </pc:sldMkLst>
      </pc:sldChg>
      <pc:sldChg chg="add">
        <pc:chgData name="Blend Projects" userId="0218d05a-a065-432b-afe7-114bcc56c8d4" providerId="ADAL" clId="{80AD7EB7-9D17-4691-A8B5-8A323C5DE75D}" dt="2023-10-31T12:55:02.248" v="240"/>
        <pc:sldMkLst>
          <pc:docMk/>
          <pc:sldMk cId="2470624391" sldId="399"/>
        </pc:sldMkLst>
      </pc:sldChg>
      <pc:sldChg chg="add">
        <pc:chgData name="Blend Projects" userId="0218d05a-a065-432b-afe7-114bcc56c8d4" providerId="ADAL" clId="{80AD7EB7-9D17-4691-A8B5-8A323C5DE75D}" dt="2023-10-31T12:55:02.248" v="240"/>
        <pc:sldMkLst>
          <pc:docMk/>
          <pc:sldMk cId="1447873356" sldId="409"/>
        </pc:sldMkLst>
      </pc:sldChg>
      <pc:sldChg chg="modSp mod">
        <pc:chgData name="Blend Projects" userId="0218d05a-a065-432b-afe7-114bcc56c8d4" providerId="ADAL" clId="{80AD7EB7-9D17-4691-A8B5-8A323C5DE75D}" dt="2023-10-31T12:35:26.273" v="22" actId="20577"/>
        <pc:sldMkLst>
          <pc:docMk/>
          <pc:sldMk cId="3934797485" sldId="1230"/>
        </pc:sldMkLst>
        <pc:spChg chg="mod">
          <ac:chgData name="Blend Projects" userId="0218d05a-a065-432b-afe7-114bcc56c8d4" providerId="ADAL" clId="{80AD7EB7-9D17-4691-A8B5-8A323C5DE75D}" dt="2023-10-31T12:35:26.273" v="22" actId="20577"/>
          <ac:spMkLst>
            <pc:docMk/>
            <pc:sldMk cId="3934797485" sldId="1230"/>
            <ac:spMk id="2" creationId="{0175A0D1-0604-39EA-6BBF-683B95E624AC}"/>
          </ac:spMkLst>
        </pc:spChg>
      </pc:sldChg>
      <pc:sldChg chg="modSp mod">
        <pc:chgData name="Blend Projects" userId="0218d05a-a065-432b-afe7-114bcc56c8d4" providerId="ADAL" clId="{80AD7EB7-9D17-4691-A8B5-8A323C5DE75D}" dt="2023-10-31T12:37:57.357" v="63" actId="1076"/>
        <pc:sldMkLst>
          <pc:docMk/>
          <pc:sldMk cId="1094767395" sldId="1237"/>
        </pc:sldMkLst>
        <pc:spChg chg="mod">
          <ac:chgData name="Blend Projects" userId="0218d05a-a065-432b-afe7-114bcc56c8d4" providerId="ADAL" clId="{80AD7EB7-9D17-4691-A8B5-8A323C5DE75D}" dt="2023-10-31T12:37:57.357" v="63" actId="1076"/>
          <ac:spMkLst>
            <pc:docMk/>
            <pc:sldMk cId="1094767395" sldId="1237"/>
            <ac:spMk id="4" creationId="{014C98C6-E8E0-70B6-E70D-0E5F92AAD0AC}"/>
          </ac:spMkLst>
        </pc:spChg>
        <pc:spChg chg="mod">
          <ac:chgData name="Blend Projects" userId="0218d05a-a065-432b-afe7-114bcc56c8d4" providerId="ADAL" clId="{80AD7EB7-9D17-4691-A8B5-8A323C5DE75D}" dt="2023-10-31T12:37:37.667" v="60" actId="1076"/>
          <ac:spMkLst>
            <pc:docMk/>
            <pc:sldMk cId="1094767395" sldId="1237"/>
            <ac:spMk id="5" creationId="{3EAA82A7-0634-4681-E527-844164720BBC}"/>
          </ac:spMkLst>
        </pc:spChg>
        <pc:picChg chg="mod">
          <ac:chgData name="Blend Projects" userId="0218d05a-a065-432b-afe7-114bcc56c8d4" providerId="ADAL" clId="{80AD7EB7-9D17-4691-A8B5-8A323C5DE75D}" dt="2023-10-31T12:37:44.810" v="61" actId="1076"/>
          <ac:picMkLst>
            <pc:docMk/>
            <pc:sldMk cId="1094767395" sldId="1237"/>
            <ac:picMk id="3" creationId="{1DA4206B-8AD9-5C13-1CA4-93FE96896610}"/>
          </ac:picMkLst>
        </pc:picChg>
      </pc:sldChg>
      <pc:sldChg chg="modSp add mod">
        <pc:chgData name="Blend Projects" userId="0218d05a-a065-432b-afe7-114bcc56c8d4" providerId="ADAL" clId="{80AD7EB7-9D17-4691-A8B5-8A323C5DE75D}" dt="2023-10-31T12:57:33.455" v="243" actId="20577"/>
        <pc:sldMkLst>
          <pc:docMk/>
          <pc:sldMk cId="3395287202" sldId="1262"/>
        </pc:sldMkLst>
        <pc:spChg chg="mod">
          <ac:chgData name="Blend Projects" userId="0218d05a-a065-432b-afe7-114bcc56c8d4" providerId="ADAL" clId="{80AD7EB7-9D17-4691-A8B5-8A323C5DE75D}" dt="2023-10-31T12:57:33.455" v="243" actId="20577"/>
          <ac:spMkLst>
            <pc:docMk/>
            <pc:sldMk cId="3395287202" sldId="1262"/>
            <ac:spMk id="8" creationId="{B50AAE80-89EF-FACB-A651-BF52DBFAF01D}"/>
          </ac:spMkLst>
        </pc:spChg>
      </pc:sldChg>
      <pc:sldChg chg="addSp delSp modSp mod">
        <pc:chgData name="Blend Projects" userId="0218d05a-a065-432b-afe7-114bcc56c8d4" providerId="ADAL" clId="{80AD7EB7-9D17-4691-A8B5-8A323C5DE75D}" dt="2023-10-31T12:46:37.931" v="123" actId="478"/>
        <pc:sldMkLst>
          <pc:docMk/>
          <pc:sldMk cId="263588742" sldId="1270"/>
        </pc:sldMkLst>
        <pc:picChg chg="add del mod">
          <ac:chgData name="Blend Projects" userId="0218d05a-a065-432b-afe7-114bcc56c8d4" providerId="ADAL" clId="{80AD7EB7-9D17-4691-A8B5-8A323C5DE75D}" dt="2023-10-31T12:46:36.866" v="122" actId="22"/>
          <ac:picMkLst>
            <pc:docMk/>
            <pc:sldMk cId="263588742" sldId="1270"/>
            <ac:picMk id="5" creationId="{E5B213B5-2199-28F3-E51A-F1E1B67272A5}"/>
          </ac:picMkLst>
        </pc:picChg>
        <pc:picChg chg="add del">
          <ac:chgData name="Blend Projects" userId="0218d05a-a065-432b-afe7-114bcc56c8d4" providerId="ADAL" clId="{80AD7EB7-9D17-4691-A8B5-8A323C5DE75D}" dt="2023-10-31T12:46:37.931" v="123" actId="478"/>
          <ac:picMkLst>
            <pc:docMk/>
            <pc:sldMk cId="263588742" sldId="1270"/>
            <ac:picMk id="7" creationId="{EEEFCEDE-F214-B047-DAA8-A34563F61D50}"/>
          </ac:picMkLst>
        </pc:picChg>
      </pc:sldChg>
      <pc:sldChg chg="addSp delSp modSp mod modNotesTx">
        <pc:chgData name="Blend Projects" userId="0218d05a-a065-432b-afe7-114bcc56c8d4" providerId="ADAL" clId="{80AD7EB7-9D17-4691-A8B5-8A323C5DE75D}" dt="2023-10-31T12:48:00.061" v="129" actId="478"/>
        <pc:sldMkLst>
          <pc:docMk/>
          <pc:sldMk cId="1230155362" sldId="1271"/>
        </pc:sldMkLst>
        <pc:picChg chg="add del mod">
          <ac:chgData name="Blend Projects" userId="0218d05a-a065-432b-afe7-114bcc56c8d4" providerId="ADAL" clId="{80AD7EB7-9D17-4691-A8B5-8A323C5DE75D}" dt="2023-10-31T12:48:00.061" v="129" actId="478"/>
          <ac:picMkLst>
            <pc:docMk/>
            <pc:sldMk cId="1230155362" sldId="1271"/>
            <ac:picMk id="5" creationId="{FEEACEEC-2269-4C8B-AEFC-186C4F050C16}"/>
          </ac:picMkLst>
        </pc:picChg>
        <pc:picChg chg="mod">
          <ac:chgData name="Blend Projects" userId="0218d05a-a065-432b-afe7-114bcc56c8d4" providerId="ADAL" clId="{80AD7EB7-9D17-4691-A8B5-8A323C5DE75D}" dt="2023-10-31T12:38:37.595" v="65" actId="1076"/>
          <ac:picMkLst>
            <pc:docMk/>
            <pc:sldMk cId="1230155362" sldId="1271"/>
            <ac:picMk id="11" creationId="{8BF6C175-3436-72E5-C399-998139AF3211}"/>
          </ac:picMkLst>
        </pc:picChg>
      </pc:sldChg>
      <pc:sldChg chg="modSp mod modNotesTx">
        <pc:chgData name="Blend Projects" userId="0218d05a-a065-432b-afe7-114bcc56c8d4" providerId="ADAL" clId="{80AD7EB7-9D17-4691-A8B5-8A323C5DE75D}" dt="2023-10-31T12:40:15.503" v="94" actId="20577"/>
        <pc:sldMkLst>
          <pc:docMk/>
          <pc:sldMk cId="377865290" sldId="1272"/>
        </pc:sldMkLst>
        <pc:spChg chg="mod">
          <ac:chgData name="Blend Projects" userId="0218d05a-a065-432b-afe7-114bcc56c8d4" providerId="ADAL" clId="{80AD7EB7-9D17-4691-A8B5-8A323C5DE75D}" dt="2023-10-31T12:40:09.511" v="93" actId="1076"/>
          <ac:spMkLst>
            <pc:docMk/>
            <pc:sldMk cId="377865290" sldId="1272"/>
            <ac:spMk id="4" creationId="{014C98C6-E8E0-70B6-E70D-0E5F92AAD0AC}"/>
          </ac:spMkLst>
        </pc:spChg>
      </pc:sldChg>
      <pc:sldChg chg="addSp delSp modSp mod">
        <pc:chgData name="Blend Projects" userId="0218d05a-a065-432b-afe7-114bcc56c8d4" providerId="ADAL" clId="{80AD7EB7-9D17-4691-A8B5-8A323C5DE75D}" dt="2023-10-31T13:16:49.953" v="422" actId="478"/>
        <pc:sldMkLst>
          <pc:docMk/>
          <pc:sldMk cId="1712512617" sldId="1282"/>
        </pc:sldMkLst>
        <pc:spChg chg="add del">
          <ac:chgData name="Blend Projects" userId="0218d05a-a065-432b-afe7-114bcc56c8d4" providerId="ADAL" clId="{80AD7EB7-9D17-4691-A8B5-8A323C5DE75D}" dt="2023-10-31T12:46:43.142" v="124" actId="22"/>
          <ac:spMkLst>
            <pc:docMk/>
            <pc:sldMk cId="1712512617" sldId="1282"/>
            <ac:spMk id="5" creationId="{B2E7A791-F886-FD5B-CB9E-EE85CC150270}"/>
          </ac:spMkLst>
        </pc:spChg>
        <pc:spChg chg="del">
          <ac:chgData name="Blend Projects" userId="0218d05a-a065-432b-afe7-114bcc56c8d4" providerId="ADAL" clId="{80AD7EB7-9D17-4691-A8B5-8A323C5DE75D}" dt="2023-10-31T13:16:49.953" v="422" actId="478"/>
          <ac:spMkLst>
            <pc:docMk/>
            <pc:sldMk cId="1712512617" sldId="1282"/>
            <ac:spMk id="15" creationId="{9BEA6297-E25A-26F8-8FAE-9E594CF37462}"/>
          </ac:spMkLst>
        </pc:spChg>
        <pc:picChg chg="add del mod ord">
          <ac:chgData name="Blend Projects" userId="0218d05a-a065-432b-afe7-114bcc56c8d4" providerId="ADAL" clId="{80AD7EB7-9D17-4691-A8B5-8A323C5DE75D}" dt="2023-10-31T12:46:34.737" v="120" actId="22"/>
          <ac:picMkLst>
            <pc:docMk/>
            <pc:sldMk cId="1712512617" sldId="1282"/>
            <ac:picMk id="10" creationId="{F75767CF-C79C-7418-BEC5-86AA7D76DFB3}"/>
          </ac:picMkLst>
        </pc:picChg>
        <pc:picChg chg="add mod ord">
          <ac:chgData name="Blend Projects" userId="0218d05a-a065-432b-afe7-114bcc56c8d4" providerId="ADAL" clId="{80AD7EB7-9D17-4691-A8B5-8A323C5DE75D}" dt="2023-10-31T12:46:49.182" v="126" actId="14100"/>
          <ac:picMkLst>
            <pc:docMk/>
            <pc:sldMk cId="1712512617" sldId="1282"/>
            <ac:picMk id="14" creationId="{7CC6906F-4384-D128-CF1E-485131177B8E}"/>
          </ac:picMkLst>
        </pc:picChg>
      </pc:sldChg>
      <pc:sldChg chg="del">
        <pc:chgData name="Blend Projects" userId="0218d05a-a065-432b-afe7-114bcc56c8d4" providerId="ADAL" clId="{80AD7EB7-9D17-4691-A8B5-8A323C5DE75D}" dt="2023-10-31T12:33:36.943" v="1" actId="47"/>
        <pc:sldMkLst>
          <pc:docMk/>
          <pc:sldMk cId="758299962" sldId="1283"/>
        </pc:sldMkLst>
      </pc:sldChg>
      <pc:sldChg chg="modNotesTx">
        <pc:chgData name="Blend Projects" userId="0218d05a-a065-432b-afe7-114bcc56c8d4" providerId="ADAL" clId="{80AD7EB7-9D17-4691-A8B5-8A323C5DE75D}" dt="2023-10-31T12:39:41.431" v="87" actId="20577"/>
        <pc:sldMkLst>
          <pc:docMk/>
          <pc:sldMk cId="2819024627" sldId="1287"/>
        </pc:sldMkLst>
      </pc:sldChg>
      <pc:sldChg chg="modNotesTx">
        <pc:chgData name="Blend Projects" userId="0218d05a-a065-432b-afe7-114bcc56c8d4" providerId="ADAL" clId="{80AD7EB7-9D17-4691-A8B5-8A323C5DE75D}" dt="2023-10-31T12:39:28.971" v="80" actId="20577"/>
        <pc:sldMkLst>
          <pc:docMk/>
          <pc:sldMk cId="1873198028" sldId="1289"/>
        </pc:sldMkLst>
      </pc:sldChg>
      <pc:sldChg chg="modNotesTx">
        <pc:chgData name="Blend Projects" userId="0218d05a-a065-432b-afe7-114bcc56c8d4" providerId="ADAL" clId="{80AD7EB7-9D17-4691-A8B5-8A323C5DE75D}" dt="2023-10-31T12:40:25.370" v="96" actId="20577"/>
        <pc:sldMkLst>
          <pc:docMk/>
          <pc:sldMk cId="1617672738" sldId="1292"/>
        </pc:sldMkLst>
      </pc:sldChg>
      <pc:sldChg chg="modNotesTx">
        <pc:chgData name="Blend Projects" userId="0218d05a-a065-432b-afe7-114bcc56c8d4" providerId="ADAL" clId="{80AD7EB7-9D17-4691-A8B5-8A323C5DE75D}" dt="2023-10-31T12:40:32.752" v="103" actId="20577"/>
        <pc:sldMkLst>
          <pc:docMk/>
          <pc:sldMk cId="3225863257" sldId="1293"/>
        </pc:sldMkLst>
      </pc:sldChg>
      <pc:sldChg chg="modNotesTx">
        <pc:chgData name="Blend Projects" userId="0218d05a-a065-432b-afe7-114bcc56c8d4" providerId="ADAL" clId="{80AD7EB7-9D17-4691-A8B5-8A323C5DE75D}" dt="2023-10-31T12:50:36.785" v="136" actId="20577"/>
        <pc:sldMkLst>
          <pc:docMk/>
          <pc:sldMk cId="2254308643" sldId="1296"/>
        </pc:sldMkLst>
      </pc:sldChg>
      <pc:sldChg chg="modNotesTx">
        <pc:chgData name="Blend Projects" userId="0218d05a-a065-432b-afe7-114bcc56c8d4" providerId="ADAL" clId="{80AD7EB7-9D17-4691-A8B5-8A323C5DE75D}" dt="2023-10-31T12:50:39.178" v="137" actId="20577"/>
        <pc:sldMkLst>
          <pc:docMk/>
          <pc:sldMk cId="133300404" sldId="1297"/>
        </pc:sldMkLst>
      </pc:sldChg>
      <pc:sldChg chg="modNotesTx">
        <pc:chgData name="Blend Projects" userId="0218d05a-a065-432b-afe7-114bcc56c8d4" providerId="ADAL" clId="{80AD7EB7-9D17-4691-A8B5-8A323C5DE75D}" dt="2023-10-31T12:52:24.781" v="206" actId="20577"/>
        <pc:sldMkLst>
          <pc:docMk/>
          <pc:sldMk cId="2746674736" sldId="1298"/>
        </pc:sldMkLst>
      </pc:sldChg>
      <pc:sldChg chg="modSp add mod">
        <pc:chgData name="Blend Projects" userId="0218d05a-a065-432b-afe7-114bcc56c8d4" providerId="ADAL" clId="{80AD7EB7-9D17-4691-A8B5-8A323C5DE75D}" dt="2023-10-31T13:15:59.441" v="415" actId="1076"/>
        <pc:sldMkLst>
          <pc:docMk/>
          <pc:sldMk cId="2198585563" sldId="1303"/>
        </pc:sldMkLst>
        <pc:spChg chg="mod">
          <ac:chgData name="Blend Projects" userId="0218d05a-a065-432b-afe7-114bcc56c8d4" providerId="ADAL" clId="{80AD7EB7-9D17-4691-A8B5-8A323C5DE75D}" dt="2023-10-31T13:15:46.702" v="411" actId="1076"/>
          <ac:spMkLst>
            <pc:docMk/>
            <pc:sldMk cId="2198585563" sldId="1303"/>
            <ac:spMk id="4" creationId="{014C98C6-E8E0-70B6-E70D-0E5F92AAD0AC}"/>
          </ac:spMkLst>
        </pc:spChg>
        <pc:picChg chg="mod modCrop">
          <ac:chgData name="Blend Projects" userId="0218d05a-a065-432b-afe7-114bcc56c8d4" providerId="ADAL" clId="{80AD7EB7-9D17-4691-A8B5-8A323C5DE75D}" dt="2023-10-31T13:15:59.441" v="415" actId="1076"/>
          <ac:picMkLst>
            <pc:docMk/>
            <pc:sldMk cId="2198585563" sldId="1303"/>
            <ac:picMk id="9" creationId="{EB82F425-3922-7ECE-11AC-85142E916A5A}"/>
          </ac:picMkLst>
        </pc:picChg>
      </pc:sldChg>
      <pc:sldChg chg="delSp modSp add del mod">
        <pc:chgData name="Blend Projects" userId="0218d05a-a065-432b-afe7-114bcc56c8d4" providerId="ADAL" clId="{80AD7EB7-9D17-4691-A8B5-8A323C5DE75D}" dt="2023-10-31T13:15:00.820" v="373" actId="47"/>
        <pc:sldMkLst>
          <pc:docMk/>
          <pc:sldMk cId="3677584487" sldId="1306"/>
        </pc:sldMkLst>
        <pc:picChg chg="del mod">
          <ac:chgData name="Blend Projects" userId="0218d05a-a065-432b-afe7-114bcc56c8d4" providerId="ADAL" clId="{80AD7EB7-9D17-4691-A8B5-8A323C5DE75D}" dt="2023-10-31T13:12:37.607" v="355" actId="21"/>
          <ac:picMkLst>
            <pc:docMk/>
            <pc:sldMk cId="3677584487" sldId="1306"/>
            <ac:picMk id="5" creationId="{59861A52-8A0F-AEA6-DA9F-8758C3B7BA31}"/>
          </ac:picMkLst>
        </pc:picChg>
      </pc:sldChg>
      <pc:sldChg chg="modNotesTx">
        <pc:chgData name="Blend Projects" userId="0218d05a-a065-432b-afe7-114bcc56c8d4" providerId="ADAL" clId="{80AD7EB7-9D17-4691-A8B5-8A323C5DE75D}" dt="2023-10-31T12:39:43.912" v="92" actId="20577"/>
        <pc:sldMkLst>
          <pc:docMk/>
          <pc:sldMk cId="138680697" sldId="1308"/>
        </pc:sldMkLst>
      </pc:sldChg>
      <pc:sldChg chg="modNotesTx">
        <pc:chgData name="Blend Projects" userId="0218d05a-a065-432b-afe7-114bcc56c8d4" providerId="ADAL" clId="{80AD7EB7-9D17-4691-A8B5-8A323C5DE75D}" dt="2023-10-31T12:39:25.626" v="73" actId="20577"/>
        <pc:sldMkLst>
          <pc:docMk/>
          <pc:sldMk cId="3738069356" sldId="1309"/>
        </pc:sldMkLst>
      </pc:sldChg>
      <pc:sldChg chg="modNotesTx">
        <pc:chgData name="Blend Projects" userId="0218d05a-a065-432b-afe7-114bcc56c8d4" providerId="ADAL" clId="{80AD7EB7-9D17-4691-A8B5-8A323C5DE75D}" dt="2023-10-31T12:50:41.215" v="138" actId="20577"/>
        <pc:sldMkLst>
          <pc:docMk/>
          <pc:sldMk cId="49537136" sldId="1310"/>
        </pc:sldMkLst>
      </pc:sldChg>
      <pc:sldChg chg="modNotesTx">
        <pc:chgData name="Blend Projects" userId="0218d05a-a065-432b-afe7-114bcc56c8d4" providerId="ADAL" clId="{80AD7EB7-9D17-4691-A8B5-8A323C5DE75D}" dt="2023-10-31T12:50:43.383" v="139" actId="20577"/>
        <pc:sldMkLst>
          <pc:docMk/>
          <pc:sldMk cId="221307309" sldId="1311"/>
        </pc:sldMkLst>
      </pc:sldChg>
      <pc:sldChg chg="modNotesTx">
        <pc:chgData name="Blend Projects" userId="0218d05a-a065-432b-afe7-114bcc56c8d4" providerId="ADAL" clId="{80AD7EB7-9D17-4691-A8B5-8A323C5DE75D}" dt="2023-10-31T12:51:11.900" v="140" actId="20577"/>
        <pc:sldMkLst>
          <pc:docMk/>
          <pc:sldMk cId="1587845363" sldId="1312"/>
        </pc:sldMkLst>
      </pc:sldChg>
      <pc:sldChg chg="modNotesTx">
        <pc:chgData name="Blend Projects" userId="0218d05a-a065-432b-afe7-114bcc56c8d4" providerId="ADAL" clId="{80AD7EB7-9D17-4691-A8B5-8A323C5DE75D}" dt="2023-10-31T12:51:14.411" v="141" actId="20577"/>
        <pc:sldMkLst>
          <pc:docMk/>
          <pc:sldMk cId="3094527284" sldId="1313"/>
        </pc:sldMkLst>
      </pc:sldChg>
      <pc:sldChg chg="modSp mod modNotesTx">
        <pc:chgData name="Blend Projects" userId="0218d05a-a065-432b-afe7-114bcc56c8d4" providerId="ADAL" clId="{80AD7EB7-9D17-4691-A8B5-8A323C5DE75D}" dt="2023-10-31T13:01:08.865" v="245" actId="1076"/>
        <pc:sldMkLst>
          <pc:docMk/>
          <pc:sldMk cId="1587043515" sldId="1314"/>
        </pc:sldMkLst>
        <pc:spChg chg="mod">
          <ac:chgData name="Blend Projects" userId="0218d05a-a065-432b-afe7-114bcc56c8d4" providerId="ADAL" clId="{80AD7EB7-9D17-4691-A8B5-8A323C5DE75D}" dt="2023-10-31T13:01:08.865" v="245" actId="1076"/>
          <ac:spMkLst>
            <pc:docMk/>
            <pc:sldMk cId="1587043515" sldId="1314"/>
            <ac:spMk id="4" creationId="{014C98C6-E8E0-70B6-E70D-0E5F92AAD0AC}"/>
          </ac:spMkLst>
        </pc:spChg>
      </pc:sldChg>
      <pc:sldChg chg="addSp delSp modSp mod">
        <pc:chgData name="Blend Projects" userId="0218d05a-a065-432b-afe7-114bcc56c8d4" providerId="ADAL" clId="{80AD7EB7-9D17-4691-A8B5-8A323C5DE75D}" dt="2023-10-31T12:48:26.993" v="135" actId="1076"/>
        <pc:sldMkLst>
          <pc:docMk/>
          <pc:sldMk cId="2995711983" sldId="1315"/>
        </pc:sldMkLst>
        <pc:spChg chg="mod">
          <ac:chgData name="Blend Projects" userId="0218d05a-a065-432b-afe7-114bcc56c8d4" providerId="ADAL" clId="{80AD7EB7-9D17-4691-A8B5-8A323C5DE75D}" dt="2023-10-31T12:39:00.551" v="68" actId="1076"/>
          <ac:spMkLst>
            <pc:docMk/>
            <pc:sldMk cId="2995711983" sldId="1315"/>
            <ac:spMk id="2" creationId="{476A18AC-4233-2BFF-FC41-FFE009408EA2}"/>
          </ac:spMkLst>
        </pc:spChg>
        <pc:spChg chg="mod">
          <ac:chgData name="Blend Projects" userId="0218d05a-a065-432b-afe7-114bcc56c8d4" providerId="ADAL" clId="{80AD7EB7-9D17-4691-A8B5-8A323C5DE75D}" dt="2023-10-31T12:38:54.755" v="67" actId="6549"/>
          <ac:spMkLst>
            <pc:docMk/>
            <pc:sldMk cId="2995711983" sldId="1315"/>
            <ac:spMk id="4" creationId="{014C98C6-E8E0-70B6-E70D-0E5F92AAD0AC}"/>
          </ac:spMkLst>
        </pc:spChg>
        <pc:spChg chg="add del mod">
          <ac:chgData name="Blend Projects" userId="0218d05a-a065-432b-afe7-114bcc56c8d4" providerId="ADAL" clId="{80AD7EB7-9D17-4691-A8B5-8A323C5DE75D}" dt="2023-10-31T12:48:18.047" v="131" actId="22"/>
          <ac:spMkLst>
            <pc:docMk/>
            <pc:sldMk cId="2995711983" sldId="1315"/>
            <ac:spMk id="5" creationId="{B338556D-8460-8278-4A76-BBDB93D62239}"/>
          </ac:spMkLst>
        </pc:spChg>
        <pc:picChg chg="add mod ord">
          <ac:chgData name="Blend Projects" userId="0218d05a-a065-432b-afe7-114bcc56c8d4" providerId="ADAL" clId="{80AD7EB7-9D17-4691-A8B5-8A323C5DE75D}" dt="2023-10-31T12:48:26.993" v="135" actId="1076"/>
          <ac:picMkLst>
            <pc:docMk/>
            <pc:sldMk cId="2995711983" sldId="1315"/>
            <ac:picMk id="11" creationId="{2B46AFEC-7939-F06C-FC44-009E43017801}"/>
          </ac:picMkLst>
        </pc:picChg>
        <pc:picChg chg="del">
          <ac:chgData name="Blend Projects" userId="0218d05a-a065-432b-afe7-114bcc56c8d4" providerId="ADAL" clId="{80AD7EB7-9D17-4691-A8B5-8A323C5DE75D}" dt="2023-10-31T12:48:16.016" v="130" actId="478"/>
          <ac:picMkLst>
            <pc:docMk/>
            <pc:sldMk cId="2995711983" sldId="1315"/>
            <ac:picMk id="12" creationId="{59EB1215-D39A-837F-1437-4C6A2348A95B}"/>
          </ac:picMkLst>
        </pc:picChg>
      </pc:sldChg>
      <pc:sldChg chg="addSp delSp modSp mod">
        <pc:chgData name="Blend Projects" userId="0218d05a-a065-432b-afe7-114bcc56c8d4" providerId="ADAL" clId="{80AD7EB7-9D17-4691-A8B5-8A323C5DE75D}" dt="2023-10-31T12:44:57.942" v="111" actId="1076"/>
        <pc:sldMkLst>
          <pc:docMk/>
          <pc:sldMk cId="2741888742" sldId="1316"/>
        </pc:sldMkLst>
        <pc:spChg chg="del">
          <ac:chgData name="Blend Projects" userId="0218d05a-a065-432b-afe7-114bcc56c8d4" providerId="ADAL" clId="{80AD7EB7-9D17-4691-A8B5-8A323C5DE75D}" dt="2023-10-31T12:44:45.191" v="108" actId="22"/>
          <ac:spMkLst>
            <pc:docMk/>
            <pc:sldMk cId="2741888742" sldId="1316"/>
            <ac:spMk id="5" creationId="{8E3021EE-2FA3-6C73-9168-721F1B667D80}"/>
          </ac:spMkLst>
        </pc:spChg>
        <pc:picChg chg="add mod ord">
          <ac:chgData name="Blend Projects" userId="0218d05a-a065-432b-afe7-114bcc56c8d4" providerId="ADAL" clId="{80AD7EB7-9D17-4691-A8B5-8A323C5DE75D}" dt="2023-10-31T12:44:57.942" v="111" actId="1076"/>
          <ac:picMkLst>
            <pc:docMk/>
            <pc:sldMk cId="2741888742" sldId="1316"/>
            <ac:picMk id="10" creationId="{69867CAE-391E-746C-62D4-05D0AFBAB466}"/>
          </ac:picMkLst>
        </pc:picChg>
      </pc:sldChg>
      <pc:sldChg chg="addSp delSp modSp mod ord">
        <pc:chgData name="Blend Projects" userId="0218d05a-a065-432b-afe7-114bcc56c8d4" providerId="ADAL" clId="{80AD7EB7-9D17-4691-A8B5-8A323C5DE75D}" dt="2023-10-31T13:08:06.300" v="273" actId="1076"/>
        <pc:sldMkLst>
          <pc:docMk/>
          <pc:sldMk cId="241000335" sldId="1317"/>
        </pc:sldMkLst>
        <pc:spChg chg="del">
          <ac:chgData name="Blend Projects" userId="0218d05a-a065-432b-afe7-114bcc56c8d4" providerId="ADAL" clId="{80AD7EB7-9D17-4691-A8B5-8A323C5DE75D}" dt="2023-10-31T13:07:59.090" v="270" actId="478"/>
          <ac:spMkLst>
            <pc:docMk/>
            <pc:sldMk cId="241000335" sldId="1317"/>
            <ac:spMk id="2" creationId="{BFF52BD7-F46E-BB5B-8428-A19B01446DC3}"/>
          </ac:spMkLst>
        </pc:spChg>
        <pc:spChg chg="mod">
          <ac:chgData name="Blend Projects" userId="0218d05a-a065-432b-afe7-114bcc56c8d4" providerId="ADAL" clId="{80AD7EB7-9D17-4691-A8B5-8A323C5DE75D}" dt="2023-10-31T13:07:56.920" v="269" actId="20577"/>
          <ac:spMkLst>
            <pc:docMk/>
            <pc:sldMk cId="241000335" sldId="1317"/>
            <ac:spMk id="4" creationId="{014C98C6-E8E0-70B6-E70D-0E5F92AAD0AC}"/>
          </ac:spMkLst>
        </pc:spChg>
        <pc:spChg chg="add del mod">
          <ac:chgData name="Blend Projects" userId="0218d05a-a065-432b-afe7-114bcc56c8d4" providerId="ADAL" clId="{80AD7EB7-9D17-4691-A8B5-8A323C5DE75D}" dt="2023-10-31T13:08:03.081" v="272" actId="478"/>
          <ac:spMkLst>
            <pc:docMk/>
            <pc:sldMk cId="241000335" sldId="1317"/>
            <ac:spMk id="10" creationId="{DE10A218-F850-8B9F-9B35-5B8D03F51CCD}"/>
          </ac:spMkLst>
        </pc:spChg>
        <pc:picChg chg="add mod">
          <ac:chgData name="Blend Projects" userId="0218d05a-a065-432b-afe7-114bcc56c8d4" providerId="ADAL" clId="{80AD7EB7-9D17-4691-A8B5-8A323C5DE75D}" dt="2023-10-31T13:08:06.300" v="273" actId="1076"/>
          <ac:picMkLst>
            <pc:docMk/>
            <pc:sldMk cId="241000335" sldId="1317"/>
            <ac:picMk id="5" creationId="{2733AC85-CFAB-E8C7-3456-9E5569458C01}"/>
          </ac:picMkLst>
        </pc:picChg>
      </pc:sldChg>
      <pc:sldChg chg="del">
        <pc:chgData name="Blend Projects" userId="0218d05a-a065-432b-afe7-114bcc56c8d4" providerId="ADAL" clId="{80AD7EB7-9D17-4691-A8B5-8A323C5DE75D}" dt="2023-10-31T12:55:05.422" v="241" actId="47"/>
        <pc:sldMkLst>
          <pc:docMk/>
          <pc:sldMk cId="2703803860" sldId="1318"/>
        </pc:sldMkLst>
      </pc:sldChg>
      <pc:sldChg chg="addSp delSp modSp add mod ord">
        <pc:chgData name="Blend Projects" userId="0218d05a-a065-432b-afe7-114bcc56c8d4" providerId="ADAL" clId="{80AD7EB7-9D17-4691-A8B5-8A323C5DE75D}" dt="2023-10-31T13:16:38.209" v="421" actId="1076"/>
        <pc:sldMkLst>
          <pc:docMk/>
          <pc:sldMk cId="2105184931" sldId="1319"/>
        </pc:sldMkLst>
        <pc:spChg chg="del">
          <ac:chgData name="Blend Projects" userId="0218d05a-a065-432b-afe7-114bcc56c8d4" providerId="ADAL" clId="{80AD7EB7-9D17-4691-A8B5-8A323C5DE75D}" dt="2023-10-31T12:35:59.910" v="46" actId="478"/>
          <ac:spMkLst>
            <pc:docMk/>
            <pc:sldMk cId="2105184931" sldId="1319"/>
            <ac:spMk id="2" creationId="{BFF52BD7-F46E-BB5B-8428-A19B01446DC3}"/>
          </ac:spMkLst>
        </pc:spChg>
        <pc:spChg chg="mod">
          <ac:chgData name="Blend Projects" userId="0218d05a-a065-432b-afe7-114bcc56c8d4" providerId="ADAL" clId="{80AD7EB7-9D17-4691-A8B5-8A323C5DE75D}" dt="2023-10-31T13:16:36.997" v="420" actId="1076"/>
          <ac:spMkLst>
            <pc:docMk/>
            <pc:sldMk cId="2105184931" sldId="1319"/>
            <ac:spMk id="4" creationId="{014C98C6-E8E0-70B6-E70D-0E5F92AAD0AC}"/>
          </ac:spMkLst>
        </pc:spChg>
        <pc:spChg chg="add del mod">
          <ac:chgData name="Blend Projects" userId="0218d05a-a065-432b-afe7-114bcc56c8d4" providerId="ADAL" clId="{80AD7EB7-9D17-4691-A8B5-8A323C5DE75D}" dt="2023-10-31T12:36:01.817" v="47" actId="478"/>
          <ac:spMkLst>
            <pc:docMk/>
            <pc:sldMk cId="2105184931" sldId="1319"/>
            <ac:spMk id="5" creationId="{B49DC4A3-9B32-9B50-10FB-E84476EF4B99}"/>
          </ac:spMkLst>
        </pc:spChg>
        <pc:picChg chg="add mod">
          <ac:chgData name="Blend Projects" userId="0218d05a-a065-432b-afe7-114bcc56c8d4" providerId="ADAL" clId="{80AD7EB7-9D17-4691-A8B5-8A323C5DE75D}" dt="2023-10-31T13:16:38.209" v="421" actId="1076"/>
          <ac:picMkLst>
            <pc:docMk/>
            <pc:sldMk cId="2105184931" sldId="1319"/>
            <ac:picMk id="10" creationId="{3554EAEC-8490-0ECA-517A-037BC601ECAB}"/>
          </ac:picMkLst>
        </pc:picChg>
      </pc:sldChg>
      <pc:sldChg chg="del">
        <pc:chgData name="Blend Projects" userId="0218d05a-a065-432b-afe7-114bcc56c8d4" providerId="ADAL" clId="{80AD7EB7-9D17-4691-A8B5-8A323C5DE75D}" dt="2023-10-31T12:57:43.912" v="244" actId="47"/>
        <pc:sldMkLst>
          <pc:docMk/>
          <pc:sldMk cId="1195880888" sldId="1320"/>
        </pc:sldMkLst>
      </pc:sldChg>
      <pc:sldChg chg="add del">
        <pc:chgData name="Blend Projects" userId="0218d05a-a065-432b-afe7-114bcc56c8d4" providerId="ADAL" clId="{80AD7EB7-9D17-4691-A8B5-8A323C5DE75D}" dt="2023-10-31T12:44:12.724" v="107"/>
        <pc:sldMkLst>
          <pc:docMk/>
          <pc:sldMk cId="2309744314" sldId="1320"/>
        </pc:sldMkLst>
      </pc:sldChg>
      <pc:sldChg chg="add del">
        <pc:chgData name="Blend Projects" userId="0218d05a-a065-432b-afe7-114bcc56c8d4" providerId="ADAL" clId="{80AD7EB7-9D17-4691-A8B5-8A323C5DE75D}" dt="2023-10-31T12:44:06.856" v="105"/>
        <pc:sldMkLst>
          <pc:docMk/>
          <pc:sldMk cId="2328787650" sldId="1320"/>
        </pc:sldMkLst>
      </pc:sldChg>
      <pc:sldChg chg="add">
        <pc:chgData name="Blend Projects" userId="0218d05a-a065-432b-afe7-114bcc56c8d4" providerId="ADAL" clId="{80AD7EB7-9D17-4691-A8B5-8A323C5DE75D}" dt="2023-10-31T13:07:46.235" v="249" actId="2890"/>
        <pc:sldMkLst>
          <pc:docMk/>
          <pc:sldMk cId="2871900155" sldId="1321"/>
        </pc:sldMkLst>
      </pc:sldChg>
      <pc:sldChg chg="addSp delSp modSp add mod modNotesTx">
        <pc:chgData name="Blend Projects" userId="0218d05a-a065-432b-afe7-114bcc56c8d4" providerId="ADAL" clId="{80AD7EB7-9D17-4691-A8B5-8A323C5DE75D}" dt="2023-10-31T13:14:54.458" v="372" actId="1076"/>
        <pc:sldMkLst>
          <pc:docMk/>
          <pc:sldMk cId="1216511206" sldId="1322"/>
        </pc:sldMkLst>
        <pc:spChg chg="mod">
          <ac:chgData name="Blend Projects" userId="0218d05a-a065-432b-afe7-114bcc56c8d4" providerId="ADAL" clId="{80AD7EB7-9D17-4691-A8B5-8A323C5DE75D}" dt="2023-10-31T13:14:53.430" v="371" actId="1076"/>
          <ac:spMkLst>
            <pc:docMk/>
            <pc:sldMk cId="1216511206" sldId="1322"/>
            <ac:spMk id="4" creationId="{014C98C6-E8E0-70B6-E70D-0E5F92AAD0AC}"/>
          </ac:spMkLst>
        </pc:spChg>
        <pc:picChg chg="del">
          <ac:chgData name="Blend Projects" userId="0218d05a-a065-432b-afe7-114bcc56c8d4" providerId="ADAL" clId="{80AD7EB7-9D17-4691-A8B5-8A323C5DE75D}" dt="2023-10-31T13:09:19.777" v="287" actId="478"/>
          <ac:picMkLst>
            <pc:docMk/>
            <pc:sldMk cId="1216511206" sldId="1322"/>
            <ac:picMk id="2" creationId="{9732DB3C-A5E4-9790-CB62-602C2D6A2F86}"/>
          </ac:picMkLst>
        </pc:picChg>
        <pc:picChg chg="add del mod">
          <ac:chgData name="Blend Projects" userId="0218d05a-a065-432b-afe7-114bcc56c8d4" providerId="ADAL" clId="{80AD7EB7-9D17-4691-A8B5-8A323C5DE75D}" dt="2023-10-31T13:14:37.601" v="365" actId="478"/>
          <ac:picMkLst>
            <pc:docMk/>
            <pc:sldMk cId="1216511206" sldId="1322"/>
            <ac:picMk id="3" creationId="{9C82BA88-316A-66FD-4CCC-F604E0FA5E93}"/>
          </ac:picMkLst>
        </pc:picChg>
        <pc:picChg chg="del">
          <ac:chgData name="Blend Projects" userId="0218d05a-a065-432b-afe7-114bcc56c8d4" providerId="ADAL" clId="{80AD7EB7-9D17-4691-A8B5-8A323C5DE75D}" dt="2023-10-31T13:09:13.239" v="275" actId="478"/>
          <ac:picMkLst>
            <pc:docMk/>
            <pc:sldMk cId="1216511206" sldId="1322"/>
            <ac:picMk id="7" creationId="{7B73E9F0-B75A-4C8F-8097-06D79BFE7253}"/>
          </ac:picMkLst>
        </pc:picChg>
        <pc:picChg chg="add mod">
          <ac:chgData name="Blend Projects" userId="0218d05a-a065-432b-afe7-114bcc56c8d4" providerId="ADAL" clId="{80AD7EB7-9D17-4691-A8B5-8A323C5DE75D}" dt="2023-10-31T13:14:54.458" v="372" actId="1076"/>
          <ac:picMkLst>
            <pc:docMk/>
            <pc:sldMk cId="1216511206" sldId="1322"/>
            <ac:picMk id="10" creationId="{880651D0-BB0C-8542-C7CC-2DCBA87B5F52}"/>
          </ac:picMkLst>
        </pc:picChg>
      </pc:sldChg>
      <pc:sldChg chg="addSp delSp modSp add del mod">
        <pc:chgData name="Blend Projects" userId="0218d05a-a065-432b-afe7-114bcc56c8d4" providerId="ADAL" clId="{80AD7EB7-9D17-4691-A8B5-8A323C5DE75D}" dt="2023-10-31T13:16:01.812" v="416" actId="47"/>
        <pc:sldMkLst>
          <pc:docMk/>
          <pc:sldMk cId="91318983" sldId="1323"/>
        </pc:sldMkLst>
        <pc:spChg chg="del">
          <ac:chgData name="Blend Projects" userId="0218d05a-a065-432b-afe7-114bcc56c8d4" providerId="ADAL" clId="{80AD7EB7-9D17-4691-A8B5-8A323C5DE75D}" dt="2023-10-31T13:10:54.971" v="350" actId="478"/>
          <ac:spMkLst>
            <pc:docMk/>
            <pc:sldMk cId="91318983" sldId="1323"/>
            <ac:spMk id="4" creationId="{014C98C6-E8E0-70B6-E70D-0E5F92AAD0AC}"/>
          </ac:spMkLst>
        </pc:spChg>
        <pc:spChg chg="mod">
          <ac:chgData name="Blend Projects" userId="0218d05a-a065-432b-afe7-114bcc56c8d4" providerId="ADAL" clId="{80AD7EB7-9D17-4691-A8B5-8A323C5DE75D}" dt="2023-10-31T13:10:51.833" v="348" actId="20577"/>
          <ac:spMkLst>
            <pc:docMk/>
            <pc:sldMk cId="91318983" sldId="1323"/>
            <ac:spMk id="5" creationId="{FAC652E9-F96A-BEF6-9469-8047EF688EAB}"/>
          </ac:spMkLst>
        </pc:spChg>
        <pc:spChg chg="add mod">
          <ac:chgData name="Blend Projects" userId="0218d05a-a065-432b-afe7-114bcc56c8d4" providerId="ADAL" clId="{80AD7EB7-9D17-4691-A8B5-8A323C5DE75D}" dt="2023-10-31T13:10:54.971" v="350" actId="478"/>
          <ac:spMkLst>
            <pc:docMk/>
            <pc:sldMk cId="91318983" sldId="1323"/>
            <ac:spMk id="12" creationId="{6EE45092-D8C5-C3D1-6347-AF5871C078D9}"/>
          </ac:spMkLst>
        </pc:spChg>
        <pc:picChg chg="del">
          <ac:chgData name="Blend Projects" userId="0218d05a-a065-432b-afe7-114bcc56c8d4" providerId="ADAL" clId="{80AD7EB7-9D17-4691-A8B5-8A323C5DE75D}" dt="2023-10-31T13:10:53.632" v="349" actId="478"/>
          <ac:picMkLst>
            <pc:docMk/>
            <pc:sldMk cId="91318983" sldId="1323"/>
            <ac:picMk id="3" creationId="{12BB8F7E-C6D9-1384-68ED-F5B8D2C3371D}"/>
          </ac:picMkLst>
        </pc:picChg>
        <pc:picChg chg="del">
          <ac:chgData name="Blend Projects" userId="0218d05a-a065-432b-afe7-114bcc56c8d4" providerId="ADAL" clId="{80AD7EB7-9D17-4691-A8B5-8A323C5DE75D}" dt="2023-10-31T13:10:57.040" v="351" actId="478"/>
          <ac:picMkLst>
            <pc:docMk/>
            <pc:sldMk cId="91318983" sldId="1323"/>
            <ac:picMk id="10" creationId="{72499EF5-5F28-E2FC-0D50-DACBA894F9F4}"/>
          </ac:picMkLst>
        </pc:picChg>
        <pc:picChg chg="del">
          <ac:chgData name="Blend Projects" userId="0218d05a-a065-432b-afe7-114bcc56c8d4" providerId="ADAL" clId="{80AD7EB7-9D17-4691-A8B5-8A323C5DE75D}" dt="2023-10-31T13:10:57.684" v="352" actId="478"/>
          <ac:picMkLst>
            <pc:docMk/>
            <pc:sldMk cId="91318983" sldId="1323"/>
            <ac:picMk id="11" creationId="{092767A9-1F9F-8642-BEF1-9769ED6FE65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76356-53B7-4A67-A2A5-E12E6CF2BBA5}" type="datetimeFigureOut">
              <a:rPr lang="en-GB" smtClean="0"/>
              <a:t>16/11/2023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CC8839-026B-404E-838A-402ED00F22EB}" type="slidenum">
              <a:rPr lang="en-GB" smtClean="0"/>
              <a:t>‹#›</a:t>
            </a:fld>
            <a:endParaRPr lang="en-GB"/>
          </a:p>
        </p:txBody>
      </p:sp>
    </p:spTree>
    <p:extLst>
      <p:ext uri="{BB962C8B-B14F-4D97-AF65-F5344CB8AC3E}">
        <p14:creationId xmlns:p14="http://schemas.microsoft.com/office/powerpoint/2010/main" val="855080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37BE17-0151-485C-A376-EFA5DECB72E6}" type="slidenum">
              <a:rPr lang="en-GB" smtClean="0"/>
              <a:t>2</a:t>
            </a:fld>
            <a:endParaRPr lang="en-GB"/>
          </a:p>
        </p:txBody>
      </p:sp>
    </p:spTree>
    <p:extLst>
      <p:ext uri="{BB962C8B-B14F-4D97-AF65-F5344CB8AC3E}">
        <p14:creationId xmlns:p14="http://schemas.microsoft.com/office/powerpoint/2010/main" val="4212896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AFB29B0-D2F2-47A5-9EA2-6962E6D327A5}" type="slidenum">
              <a:rPr lang="en-GB" smtClean="0"/>
              <a:t>14</a:t>
            </a:fld>
            <a:endParaRPr lang="en-GB"/>
          </a:p>
        </p:txBody>
      </p:sp>
    </p:spTree>
    <p:extLst>
      <p:ext uri="{BB962C8B-B14F-4D97-AF65-F5344CB8AC3E}">
        <p14:creationId xmlns:p14="http://schemas.microsoft.com/office/powerpoint/2010/main" val="3290613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Stop and think</a:t>
            </a:r>
          </a:p>
        </p:txBody>
      </p:sp>
      <p:sp>
        <p:nvSpPr>
          <p:cNvPr id="4" name="Slide Number Placeholder 3"/>
          <p:cNvSpPr>
            <a:spLocks noGrp="1"/>
          </p:cNvSpPr>
          <p:nvPr>
            <p:ph type="sldNum" sz="quarter" idx="5"/>
          </p:nvPr>
        </p:nvSpPr>
        <p:spPr/>
        <p:txBody>
          <a:bodyPr/>
          <a:lstStyle/>
          <a:p>
            <a:fld id="{DAFB29B0-D2F2-47A5-9EA2-6962E6D327A5}" type="slidenum">
              <a:rPr lang="en-GB" smtClean="0"/>
              <a:t>15</a:t>
            </a:fld>
            <a:endParaRPr lang="en-GB"/>
          </a:p>
        </p:txBody>
      </p:sp>
    </p:spTree>
    <p:extLst>
      <p:ext uri="{BB962C8B-B14F-4D97-AF65-F5344CB8AC3E}">
        <p14:creationId xmlns:p14="http://schemas.microsoft.com/office/powerpoint/2010/main" val="414414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AFB29B0-D2F2-47A5-9EA2-6962E6D327A5}" type="slidenum">
              <a:rPr lang="en-GB" smtClean="0"/>
              <a:t>17</a:t>
            </a:fld>
            <a:endParaRPr lang="en-GB"/>
          </a:p>
        </p:txBody>
      </p:sp>
    </p:spTree>
    <p:extLst>
      <p:ext uri="{BB962C8B-B14F-4D97-AF65-F5344CB8AC3E}">
        <p14:creationId xmlns:p14="http://schemas.microsoft.com/office/powerpoint/2010/main" val="2764477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37BE17-0151-485C-A376-EFA5DECB72E6}" type="slidenum">
              <a:rPr lang="en-GB" smtClean="0"/>
              <a:t>3</a:t>
            </a:fld>
            <a:endParaRPr lang="en-GB"/>
          </a:p>
        </p:txBody>
      </p:sp>
    </p:spTree>
    <p:extLst>
      <p:ext uri="{BB962C8B-B14F-4D97-AF65-F5344CB8AC3E}">
        <p14:creationId xmlns:p14="http://schemas.microsoft.com/office/powerpoint/2010/main" val="2967479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Clair screen share </a:t>
            </a:r>
          </a:p>
        </p:txBody>
      </p:sp>
      <p:sp>
        <p:nvSpPr>
          <p:cNvPr id="4" name="Slide Number Placeholder 3"/>
          <p:cNvSpPr>
            <a:spLocks noGrp="1"/>
          </p:cNvSpPr>
          <p:nvPr>
            <p:ph type="sldNum" sz="quarter" idx="5"/>
          </p:nvPr>
        </p:nvSpPr>
        <p:spPr/>
        <p:txBody>
          <a:bodyPr/>
          <a:lstStyle/>
          <a:p>
            <a:fld id="{0137BE17-0151-485C-A376-EFA5DECB72E6}" type="slidenum">
              <a:rPr lang="en-GB" smtClean="0"/>
              <a:t>4</a:t>
            </a:fld>
            <a:endParaRPr lang="en-GB"/>
          </a:p>
        </p:txBody>
      </p:sp>
    </p:spTree>
    <p:extLst>
      <p:ext uri="{BB962C8B-B14F-4D97-AF65-F5344CB8AC3E}">
        <p14:creationId xmlns:p14="http://schemas.microsoft.com/office/powerpoint/2010/main" val="2880740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AFB29B0-D2F2-47A5-9EA2-6962E6D327A5}" type="slidenum">
              <a:rPr lang="en-GB" smtClean="0"/>
              <a:t>6</a:t>
            </a:fld>
            <a:endParaRPr lang="en-GB"/>
          </a:p>
        </p:txBody>
      </p:sp>
    </p:spTree>
    <p:extLst>
      <p:ext uri="{BB962C8B-B14F-4D97-AF65-F5344CB8AC3E}">
        <p14:creationId xmlns:p14="http://schemas.microsoft.com/office/powerpoint/2010/main" val="76525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AFB29B0-D2F2-47A5-9EA2-6962E6D327A5}" type="slidenum">
              <a:rPr lang="en-GB" smtClean="0"/>
              <a:t>7</a:t>
            </a:fld>
            <a:endParaRPr lang="en-GB"/>
          </a:p>
        </p:txBody>
      </p:sp>
    </p:spTree>
    <p:extLst>
      <p:ext uri="{BB962C8B-B14F-4D97-AF65-F5344CB8AC3E}">
        <p14:creationId xmlns:p14="http://schemas.microsoft.com/office/powerpoint/2010/main" val="1081240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AFB29B0-D2F2-47A5-9EA2-6962E6D327A5}" type="slidenum">
              <a:rPr lang="en-GB" smtClean="0"/>
              <a:t>8</a:t>
            </a:fld>
            <a:endParaRPr lang="en-GB"/>
          </a:p>
        </p:txBody>
      </p:sp>
    </p:spTree>
    <p:extLst>
      <p:ext uri="{BB962C8B-B14F-4D97-AF65-F5344CB8AC3E}">
        <p14:creationId xmlns:p14="http://schemas.microsoft.com/office/powerpoint/2010/main" val="2448694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FB29B0-D2F2-47A5-9EA2-6962E6D327A5}" type="slidenum">
              <a:rPr lang="en-GB" smtClean="0"/>
              <a:t>11</a:t>
            </a:fld>
            <a:endParaRPr lang="en-GB"/>
          </a:p>
        </p:txBody>
      </p:sp>
    </p:spTree>
    <p:extLst>
      <p:ext uri="{BB962C8B-B14F-4D97-AF65-F5344CB8AC3E}">
        <p14:creationId xmlns:p14="http://schemas.microsoft.com/office/powerpoint/2010/main" val="3494877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AFB29B0-D2F2-47A5-9EA2-6962E6D327A5}" type="slidenum">
              <a:rPr lang="en-GB" smtClean="0"/>
              <a:t>12</a:t>
            </a:fld>
            <a:endParaRPr lang="en-GB"/>
          </a:p>
        </p:txBody>
      </p:sp>
    </p:spTree>
    <p:extLst>
      <p:ext uri="{BB962C8B-B14F-4D97-AF65-F5344CB8AC3E}">
        <p14:creationId xmlns:p14="http://schemas.microsoft.com/office/powerpoint/2010/main" val="1504060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FB29B0-D2F2-47A5-9EA2-6962E6D327A5}" type="slidenum">
              <a:rPr lang="en-GB" smtClean="0"/>
              <a:t>13</a:t>
            </a:fld>
            <a:endParaRPr lang="en-GB"/>
          </a:p>
        </p:txBody>
      </p:sp>
    </p:spTree>
    <p:extLst>
      <p:ext uri="{BB962C8B-B14F-4D97-AF65-F5344CB8AC3E}">
        <p14:creationId xmlns:p14="http://schemas.microsoft.com/office/powerpoint/2010/main" val="4120345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47643-31E5-0AED-80CA-05D1B3A48B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49FA1C7-9724-436E-2667-4B1AD49CE9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D214816-DA87-1AD6-E50D-4F7C791CB15C}"/>
              </a:ext>
            </a:extLst>
          </p:cNvPr>
          <p:cNvSpPr>
            <a:spLocks noGrp="1"/>
          </p:cNvSpPr>
          <p:nvPr>
            <p:ph type="dt" sz="half" idx="10"/>
          </p:nvPr>
        </p:nvSpPr>
        <p:spPr/>
        <p:txBody>
          <a:bodyPr/>
          <a:lstStyle/>
          <a:p>
            <a:fld id="{8828470D-91DE-44B7-8C06-CF0CCB283B2E}" type="datetimeFigureOut">
              <a:rPr lang="en-GB" smtClean="0"/>
              <a:t>16/11/2023</a:t>
            </a:fld>
            <a:endParaRPr lang="en-GB"/>
          </a:p>
        </p:txBody>
      </p:sp>
      <p:sp>
        <p:nvSpPr>
          <p:cNvPr id="5" name="Footer Placeholder 4">
            <a:extLst>
              <a:ext uri="{FF2B5EF4-FFF2-40B4-BE49-F238E27FC236}">
                <a16:creationId xmlns:a16="http://schemas.microsoft.com/office/drawing/2014/main" id="{DAEFB819-FEE6-0820-9CCA-327A5D936A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E556B8-D820-ADFD-8E0E-61BC45759E45}"/>
              </a:ext>
            </a:extLst>
          </p:cNvPr>
          <p:cNvSpPr>
            <a:spLocks noGrp="1"/>
          </p:cNvSpPr>
          <p:nvPr>
            <p:ph type="sldNum" sz="quarter" idx="12"/>
          </p:nvPr>
        </p:nvSpPr>
        <p:spPr/>
        <p:txBody>
          <a:bodyPr/>
          <a:lstStyle/>
          <a:p>
            <a:fld id="{D530F913-D598-4663-8C71-C5A090EB7D4E}" type="slidenum">
              <a:rPr lang="en-GB" smtClean="0"/>
              <a:t>‹#›</a:t>
            </a:fld>
            <a:endParaRPr lang="en-GB"/>
          </a:p>
        </p:txBody>
      </p:sp>
    </p:spTree>
    <p:extLst>
      <p:ext uri="{BB962C8B-B14F-4D97-AF65-F5344CB8AC3E}">
        <p14:creationId xmlns:p14="http://schemas.microsoft.com/office/powerpoint/2010/main" val="2718172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F46AE-FD98-1E5F-8E04-6344BD2392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5DDC89-F94B-A9B3-A1F3-DF1B580B2A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ACDC11-D5EB-8ACC-9C0C-4DEB573033DF}"/>
              </a:ext>
            </a:extLst>
          </p:cNvPr>
          <p:cNvSpPr>
            <a:spLocks noGrp="1"/>
          </p:cNvSpPr>
          <p:nvPr>
            <p:ph type="dt" sz="half" idx="10"/>
          </p:nvPr>
        </p:nvSpPr>
        <p:spPr/>
        <p:txBody>
          <a:bodyPr/>
          <a:lstStyle/>
          <a:p>
            <a:fld id="{8828470D-91DE-44B7-8C06-CF0CCB283B2E}" type="datetimeFigureOut">
              <a:rPr lang="en-GB" smtClean="0"/>
              <a:t>16/11/2023</a:t>
            </a:fld>
            <a:endParaRPr lang="en-GB"/>
          </a:p>
        </p:txBody>
      </p:sp>
      <p:sp>
        <p:nvSpPr>
          <p:cNvPr id="5" name="Footer Placeholder 4">
            <a:extLst>
              <a:ext uri="{FF2B5EF4-FFF2-40B4-BE49-F238E27FC236}">
                <a16:creationId xmlns:a16="http://schemas.microsoft.com/office/drawing/2014/main" id="{37A76DF0-EB18-68B6-9A38-76C3FCC4C8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061F79-FE13-900C-C02A-2B5A94B6BF7A}"/>
              </a:ext>
            </a:extLst>
          </p:cNvPr>
          <p:cNvSpPr>
            <a:spLocks noGrp="1"/>
          </p:cNvSpPr>
          <p:nvPr>
            <p:ph type="sldNum" sz="quarter" idx="12"/>
          </p:nvPr>
        </p:nvSpPr>
        <p:spPr/>
        <p:txBody>
          <a:bodyPr/>
          <a:lstStyle/>
          <a:p>
            <a:fld id="{D530F913-D598-4663-8C71-C5A090EB7D4E}" type="slidenum">
              <a:rPr lang="en-GB" smtClean="0"/>
              <a:t>‹#›</a:t>
            </a:fld>
            <a:endParaRPr lang="en-GB"/>
          </a:p>
        </p:txBody>
      </p:sp>
    </p:spTree>
    <p:extLst>
      <p:ext uri="{BB962C8B-B14F-4D97-AF65-F5344CB8AC3E}">
        <p14:creationId xmlns:p14="http://schemas.microsoft.com/office/powerpoint/2010/main" val="4236964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102AE3-9F31-59B1-9D88-5DEA494B85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2C1706-2624-68D8-FABD-EB32A022C6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686522-426A-4947-F4C9-2D124CF06F23}"/>
              </a:ext>
            </a:extLst>
          </p:cNvPr>
          <p:cNvSpPr>
            <a:spLocks noGrp="1"/>
          </p:cNvSpPr>
          <p:nvPr>
            <p:ph type="dt" sz="half" idx="10"/>
          </p:nvPr>
        </p:nvSpPr>
        <p:spPr/>
        <p:txBody>
          <a:bodyPr/>
          <a:lstStyle/>
          <a:p>
            <a:fld id="{8828470D-91DE-44B7-8C06-CF0CCB283B2E}" type="datetimeFigureOut">
              <a:rPr lang="en-GB" smtClean="0"/>
              <a:t>16/11/2023</a:t>
            </a:fld>
            <a:endParaRPr lang="en-GB"/>
          </a:p>
        </p:txBody>
      </p:sp>
      <p:sp>
        <p:nvSpPr>
          <p:cNvPr id="5" name="Footer Placeholder 4">
            <a:extLst>
              <a:ext uri="{FF2B5EF4-FFF2-40B4-BE49-F238E27FC236}">
                <a16:creationId xmlns:a16="http://schemas.microsoft.com/office/drawing/2014/main" id="{E29DB3E3-2F8A-8602-2091-76F9505CAC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0500F1-8923-8441-7F17-1064D0F4963A}"/>
              </a:ext>
            </a:extLst>
          </p:cNvPr>
          <p:cNvSpPr>
            <a:spLocks noGrp="1"/>
          </p:cNvSpPr>
          <p:nvPr>
            <p:ph type="sldNum" sz="quarter" idx="12"/>
          </p:nvPr>
        </p:nvSpPr>
        <p:spPr/>
        <p:txBody>
          <a:bodyPr/>
          <a:lstStyle/>
          <a:p>
            <a:fld id="{D530F913-D598-4663-8C71-C5A090EB7D4E}" type="slidenum">
              <a:rPr lang="en-GB" smtClean="0"/>
              <a:t>‹#›</a:t>
            </a:fld>
            <a:endParaRPr lang="en-GB"/>
          </a:p>
        </p:txBody>
      </p:sp>
    </p:spTree>
    <p:extLst>
      <p:ext uri="{BB962C8B-B14F-4D97-AF65-F5344CB8AC3E}">
        <p14:creationId xmlns:p14="http://schemas.microsoft.com/office/powerpoint/2010/main" val="3166713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1D5AC-E06E-7C2D-C5A2-6CAA8E051C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E297D5-EEC4-D678-14B0-A2961F1CA8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409BC9-54D4-AD3E-11C6-E5ADA406729B}"/>
              </a:ext>
            </a:extLst>
          </p:cNvPr>
          <p:cNvSpPr>
            <a:spLocks noGrp="1"/>
          </p:cNvSpPr>
          <p:nvPr>
            <p:ph type="dt" sz="half" idx="10"/>
          </p:nvPr>
        </p:nvSpPr>
        <p:spPr/>
        <p:txBody>
          <a:bodyPr/>
          <a:lstStyle/>
          <a:p>
            <a:fld id="{8828470D-91DE-44B7-8C06-CF0CCB283B2E}" type="datetimeFigureOut">
              <a:rPr lang="en-GB" smtClean="0"/>
              <a:t>16/11/2023</a:t>
            </a:fld>
            <a:endParaRPr lang="en-GB"/>
          </a:p>
        </p:txBody>
      </p:sp>
      <p:sp>
        <p:nvSpPr>
          <p:cNvPr id="5" name="Footer Placeholder 4">
            <a:extLst>
              <a:ext uri="{FF2B5EF4-FFF2-40B4-BE49-F238E27FC236}">
                <a16:creationId xmlns:a16="http://schemas.microsoft.com/office/drawing/2014/main" id="{1C9030F9-EA54-4FA4-78B4-EDFBCA0875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A31CE4-FC3B-76BA-0D47-B5027E9C7142}"/>
              </a:ext>
            </a:extLst>
          </p:cNvPr>
          <p:cNvSpPr>
            <a:spLocks noGrp="1"/>
          </p:cNvSpPr>
          <p:nvPr>
            <p:ph type="sldNum" sz="quarter" idx="12"/>
          </p:nvPr>
        </p:nvSpPr>
        <p:spPr/>
        <p:txBody>
          <a:bodyPr/>
          <a:lstStyle/>
          <a:p>
            <a:fld id="{D530F913-D598-4663-8C71-C5A090EB7D4E}" type="slidenum">
              <a:rPr lang="en-GB" smtClean="0"/>
              <a:t>‹#›</a:t>
            </a:fld>
            <a:endParaRPr lang="en-GB"/>
          </a:p>
        </p:txBody>
      </p:sp>
    </p:spTree>
    <p:extLst>
      <p:ext uri="{BB962C8B-B14F-4D97-AF65-F5344CB8AC3E}">
        <p14:creationId xmlns:p14="http://schemas.microsoft.com/office/powerpoint/2010/main" val="395242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87CE1-9B8E-95E5-E4D1-9F8F3366B0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5E320AC-0E1B-39CE-B22D-4FC10B1D1B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6921C9-4C18-4F82-BEA7-A2A4F071D9F8}"/>
              </a:ext>
            </a:extLst>
          </p:cNvPr>
          <p:cNvSpPr>
            <a:spLocks noGrp="1"/>
          </p:cNvSpPr>
          <p:nvPr>
            <p:ph type="dt" sz="half" idx="10"/>
          </p:nvPr>
        </p:nvSpPr>
        <p:spPr/>
        <p:txBody>
          <a:bodyPr/>
          <a:lstStyle/>
          <a:p>
            <a:fld id="{8828470D-91DE-44B7-8C06-CF0CCB283B2E}" type="datetimeFigureOut">
              <a:rPr lang="en-GB" smtClean="0"/>
              <a:t>16/11/2023</a:t>
            </a:fld>
            <a:endParaRPr lang="en-GB"/>
          </a:p>
        </p:txBody>
      </p:sp>
      <p:sp>
        <p:nvSpPr>
          <p:cNvPr id="5" name="Footer Placeholder 4">
            <a:extLst>
              <a:ext uri="{FF2B5EF4-FFF2-40B4-BE49-F238E27FC236}">
                <a16:creationId xmlns:a16="http://schemas.microsoft.com/office/drawing/2014/main" id="{3373460C-246F-9856-6C78-2D4CA1171D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B2BEDF-B0F1-CA67-B4BF-5D73F1607241}"/>
              </a:ext>
            </a:extLst>
          </p:cNvPr>
          <p:cNvSpPr>
            <a:spLocks noGrp="1"/>
          </p:cNvSpPr>
          <p:nvPr>
            <p:ph type="sldNum" sz="quarter" idx="12"/>
          </p:nvPr>
        </p:nvSpPr>
        <p:spPr/>
        <p:txBody>
          <a:bodyPr/>
          <a:lstStyle/>
          <a:p>
            <a:fld id="{D530F913-D598-4663-8C71-C5A090EB7D4E}" type="slidenum">
              <a:rPr lang="en-GB" smtClean="0"/>
              <a:t>‹#›</a:t>
            </a:fld>
            <a:endParaRPr lang="en-GB"/>
          </a:p>
        </p:txBody>
      </p:sp>
    </p:spTree>
    <p:extLst>
      <p:ext uri="{BB962C8B-B14F-4D97-AF65-F5344CB8AC3E}">
        <p14:creationId xmlns:p14="http://schemas.microsoft.com/office/powerpoint/2010/main" val="1220912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71646-DDEA-093F-41EE-B161A4BEC6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C2612C-72E9-DA4B-528E-04FEA296C5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3D4679F-6827-1035-4888-750FA3DA7F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748754E-BF6B-79A4-DEAA-22DC129EDD27}"/>
              </a:ext>
            </a:extLst>
          </p:cNvPr>
          <p:cNvSpPr>
            <a:spLocks noGrp="1"/>
          </p:cNvSpPr>
          <p:nvPr>
            <p:ph type="dt" sz="half" idx="10"/>
          </p:nvPr>
        </p:nvSpPr>
        <p:spPr/>
        <p:txBody>
          <a:bodyPr/>
          <a:lstStyle/>
          <a:p>
            <a:fld id="{8828470D-91DE-44B7-8C06-CF0CCB283B2E}" type="datetimeFigureOut">
              <a:rPr lang="en-GB" smtClean="0"/>
              <a:t>16/11/2023</a:t>
            </a:fld>
            <a:endParaRPr lang="en-GB"/>
          </a:p>
        </p:txBody>
      </p:sp>
      <p:sp>
        <p:nvSpPr>
          <p:cNvPr id="6" name="Footer Placeholder 5">
            <a:extLst>
              <a:ext uri="{FF2B5EF4-FFF2-40B4-BE49-F238E27FC236}">
                <a16:creationId xmlns:a16="http://schemas.microsoft.com/office/drawing/2014/main" id="{61B705C9-A0DF-9ED7-3069-D5715F0574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3F7340-0A6F-BEFC-87C2-975ADC40AFB8}"/>
              </a:ext>
            </a:extLst>
          </p:cNvPr>
          <p:cNvSpPr>
            <a:spLocks noGrp="1"/>
          </p:cNvSpPr>
          <p:nvPr>
            <p:ph type="sldNum" sz="quarter" idx="12"/>
          </p:nvPr>
        </p:nvSpPr>
        <p:spPr/>
        <p:txBody>
          <a:bodyPr/>
          <a:lstStyle/>
          <a:p>
            <a:fld id="{D530F913-D598-4663-8C71-C5A090EB7D4E}" type="slidenum">
              <a:rPr lang="en-GB" smtClean="0"/>
              <a:t>‹#›</a:t>
            </a:fld>
            <a:endParaRPr lang="en-GB"/>
          </a:p>
        </p:txBody>
      </p:sp>
    </p:spTree>
    <p:extLst>
      <p:ext uri="{BB962C8B-B14F-4D97-AF65-F5344CB8AC3E}">
        <p14:creationId xmlns:p14="http://schemas.microsoft.com/office/powerpoint/2010/main" val="2178370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E92F3-509D-8818-42DE-F4BF7BD5A3D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B6E67D-3D86-05B6-08BE-3819E52A54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A47DB2-B3D1-00C9-E796-C24A0CF2DA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F8513A2-7BCE-7534-30B3-75E670A854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D12A9E-0AC4-9EAE-B9C1-BB8FEDB045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B7ABDF0-9B2A-A9F2-4E8B-8A3CC7666BA8}"/>
              </a:ext>
            </a:extLst>
          </p:cNvPr>
          <p:cNvSpPr>
            <a:spLocks noGrp="1"/>
          </p:cNvSpPr>
          <p:nvPr>
            <p:ph type="dt" sz="half" idx="10"/>
          </p:nvPr>
        </p:nvSpPr>
        <p:spPr/>
        <p:txBody>
          <a:bodyPr/>
          <a:lstStyle/>
          <a:p>
            <a:fld id="{8828470D-91DE-44B7-8C06-CF0CCB283B2E}" type="datetimeFigureOut">
              <a:rPr lang="en-GB" smtClean="0"/>
              <a:t>16/11/2023</a:t>
            </a:fld>
            <a:endParaRPr lang="en-GB"/>
          </a:p>
        </p:txBody>
      </p:sp>
      <p:sp>
        <p:nvSpPr>
          <p:cNvPr id="8" name="Footer Placeholder 7">
            <a:extLst>
              <a:ext uri="{FF2B5EF4-FFF2-40B4-BE49-F238E27FC236}">
                <a16:creationId xmlns:a16="http://schemas.microsoft.com/office/drawing/2014/main" id="{FA26A470-1730-6459-2CDD-49E0D98F86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2E10CE3-44AC-8807-0717-1A6112D53973}"/>
              </a:ext>
            </a:extLst>
          </p:cNvPr>
          <p:cNvSpPr>
            <a:spLocks noGrp="1"/>
          </p:cNvSpPr>
          <p:nvPr>
            <p:ph type="sldNum" sz="quarter" idx="12"/>
          </p:nvPr>
        </p:nvSpPr>
        <p:spPr/>
        <p:txBody>
          <a:bodyPr/>
          <a:lstStyle/>
          <a:p>
            <a:fld id="{D530F913-D598-4663-8C71-C5A090EB7D4E}" type="slidenum">
              <a:rPr lang="en-GB" smtClean="0"/>
              <a:t>‹#›</a:t>
            </a:fld>
            <a:endParaRPr lang="en-GB"/>
          </a:p>
        </p:txBody>
      </p:sp>
    </p:spTree>
    <p:extLst>
      <p:ext uri="{BB962C8B-B14F-4D97-AF65-F5344CB8AC3E}">
        <p14:creationId xmlns:p14="http://schemas.microsoft.com/office/powerpoint/2010/main" val="2768111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5C945-BD94-84BC-23A6-135F8269807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F1CDDC9-B173-6C24-E5D9-6A77F0BAA6DA}"/>
              </a:ext>
            </a:extLst>
          </p:cNvPr>
          <p:cNvSpPr>
            <a:spLocks noGrp="1"/>
          </p:cNvSpPr>
          <p:nvPr>
            <p:ph type="dt" sz="half" idx="10"/>
          </p:nvPr>
        </p:nvSpPr>
        <p:spPr/>
        <p:txBody>
          <a:bodyPr/>
          <a:lstStyle/>
          <a:p>
            <a:fld id="{8828470D-91DE-44B7-8C06-CF0CCB283B2E}" type="datetimeFigureOut">
              <a:rPr lang="en-GB" smtClean="0"/>
              <a:t>16/11/2023</a:t>
            </a:fld>
            <a:endParaRPr lang="en-GB"/>
          </a:p>
        </p:txBody>
      </p:sp>
      <p:sp>
        <p:nvSpPr>
          <p:cNvPr id="4" name="Footer Placeholder 3">
            <a:extLst>
              <a:ext uri="{FF2B5EF4-FFF2-40B4-BE49-F238E27FC236}">
                <a16:creationId xmlns:a16="http://schemas.microsoft.com/office/drawing/2014/main" id="{484F8ED2-0B0F-600A-6FB4-505C2B35938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A24A240-B05B-0D26-96CE-176EC3338BF3}"/>
              </a:ext>
            </a:extLst>
          </p:cNvPr>
          <p:cNvSpPr>
            <a:spLocks noGrp="1"/>
          </p:cNvSpPr>
          <p:nvPr>
            <p:ph type="sldNum" sz="quarter" idx="12"/>
          </p:nvPr>
        </p:nvSpPr>
        <p:spPr/>
        <p:txBody>
          <a:bodyPr/>
          <a:lstStyle/>
          <a:p>
            <a:fld id="{D530F913-D598-4663-8C71-C5A090EB7D4E}" type="slidenum">
              <a:rPr lang="en-GB" smtClean="0"/>
              <a:t>‹#›</a:t>
            </a:fld>
            <a:endParaRPr lang="en-GB"/>
          </a:p>
        </p:txBody>
      </p:sp>
    </p:spTree>
    <p:extLst>
      <p:ext uri="{BB962C8B-B14F-4D97-AF65-F5344CB8AC3E}">
        <p14:creationId xmlns:p14="http://schemas.microsoft.com/office/powerpoint/2010/main" val="632937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742A18-47C4-D3CB-305A-09102497F86E}"/>
              </a:ext>
            </a:extLst>
          </p:cNvPr>
          <p:cNvSpPr>
            <a:spLocks noGrp="1"/>
          </p:cNvSpPr>
          <p:nvPr>
            <p:ph type="dt" sz="half" idx="10"/>
          </p:nvPr>
        </p:nvSpPr>
        <p:spPr/>
        <p:txBody>
          <a:bodyPr/>
          <a:lstStyle/>
          <a:p>
            <a:fld id="{8828470D-91DE-44B7-8C06-CF0CCB283B2E}" type="datetimeFigureOut">
              <a:rPr lang="en-GB" smtClean="0"/>
              <a:t>16/11/2023</a:t>
            </a:fld>
            <a:endParaRPr lang="en-GB"/>
          </a:p>
        </p:txBody>
      </p:sp>
      <p:sp>
        <p:nvSpPr>
          <p:cNvPr id="3" name="Footer Placeholder 2">
            <a:extLst>
              <a:ext uri="{FF2B5EF4-FFF2-40B4-BE49-F238E27FC236}">
                <a16:creationId xmlns:a16="http://schemas.microsoft.com/office/drawing/2014/main" id="{AAA62AFA-5A3F-6390-31BD-6569551E8B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E5AC91E-DD39-AD40-77B5-4D5F1C5A53F8}"/>
              </a:ext>
            </a:extLst>
          </p:cNvPr>
          <p:cNvSpPr>
            <a:spLocks noGrp="1"/>
          </p:cNvSpPr>
          <p:nvPr>
            <p:ph type="sldNum" sz="quarter" idx="12"/>
          </p:nvPr>
        </p:nvSpPr>
        <p:spPr/>
        <p:txBody>
          <a:bodyPr/>
          <a:lstStyle/>
          <a:p>
            <a:fld id="{D530F913-D598-4663-8C71-C5A090EB7D4E}" type="slidenum">
              <a:rPr lang="en-GB" smtClean="0"/>
              <a:t>‹#›</a:t>
            </a:fld>
            <a:endParaRPr lang="en-GB"/>
          </a:p>
        </p:txBody>
      </p:sp>
    </p:spTree>
    <p:extLst>
      <p:ext uri="{BB962C8B-B14F-4D97-AF65-F5344CB8AC3E}">
        <p14:creationId xmlns:p14="http://schemas.microsoft.com/office/powerpoint/2010/main" val="717349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50FA-1F2C-6688-604B-4C369F9577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979C3F7-96EA-767B-20EB-173893DC56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C4868DA-6989-A635-448F-26D2A32C5C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5EE20D-5508-C839-4260-976F922FD80B}"/>
              </a:ext>
            </a:extLst>
          </p:cNvPr>
          <p:cNvSpPr>
            <a:spLocks noGrp="1"/>
          </p:cNvSpPr>
          <p:nvPr>
            <p:ph type="dt" sz="half" idx="10"/>
          </p:nvPr>
        </p:nvSpPr>
        <p:spPr/>
        <p:txBody>
          <a:bodyPr/>
          <a:lstStyle/>
          <a:p>
            <a:fld id="{8828470D-91DE-44B7-8C06-CF0CCB283B2E}" type="datetimeFigureOut">
              <a:rPr lang="en-GB" smtClean="0"/>
              <a:t>16/11/2023</a:t>
            </a:fld>
            <a:endParaRPr lang="en-GB"/>
          </a:p>
        </p:txBody>
      </p:sp>
      <p:sp>
        <p:nvSpPr>
          <p:cNvPr id="6" name="Footer Placeholder 5">
            <a:extLst>
              <a:ext uri="{FF2B5EF4-FFF2-40B4-BE49-F238E27FC236}">
                <a16:creationId xmlns:a16="http://schemas.microsoft.com/office/drawing/2014/main" id="{05A48A37-C28A-5F48-7D28-0BF1F9D043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69985E-B9C8-3D08-4E80-005451439429}"/>
              </a:ext>
            </a:extLst>
          </p:cNvPr>
          <p:cNvSpPr>
            <a:spLocks noGrp="1"/>
          </p:cNvSpPr>
          <p:nvPr>
            <p:ph type="sldNum" sz="quarter" idx="12"/>
          </p:nvPr>
        </p:nvSpPr>
        <p:spPr/>
        <p:txBody>
          <a:bodyPr/>
          <a:lstStyle/>
          <a:p>
            <a:fld id="{D530F913-D598-4663-8C71-C5A090EB7D4E}" type="slidenum">
              <a:rPr lang="en-GB" smtClean="0"/>
              <a:t>‹#›</a:t>
            </a:fld>
            <a:endParaRPr lang="en-GB"/>
          </a:p>
        </p:txBody>
      </p:sp>
    </p:spTree>
    <p:extLst>
      <p:ext uri="{BB962C8B-B14F-4D97-AF65-F5344CB8AC3E}">
        <p14:creationId xmlns:p14="http://schemas.microsoft.com/office/powerpoint/2010/main" val="417793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5E712-9F9D-9E7B-A2F3-ABD72D3BE4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973C167-1AF9-45E0-292B-9E0EBC18DD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BC17918-9E0C-7FDC-6FE5-906DDE21A8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AC2783-3F3C-1926-0102-ADFA1227200B}"/>
              </a:ext>
            </a:extLst>
          </p:cNvPr>
          <p:cNvSpPr>
            <a:spLocks noGrp="1"/>
          </p:cNvSpPr>
          <p:nvPr>
            <p:ph type="dt" sz="half" idx="10"/>
          </p:nvPr>
        </p:nvSpPr>
        <p:spPr/>
        <p:txBody>
          <a:bodyPr/>
          <a:lstStyle/>
          <a:p>
            <a:fld id="{8828470D-91DE-44B7-8C06-CF0CCB283B2E}" type="datetimeFigureOut">
              <a:rPr lang="en-GB" smtClean="0"/>
              <a:t>16/11/2023</a:t>
            </a:fld>
            <a:endParaRPr lang="en-GB"/>
          </a:p>
        </p:txBody>
      </p:sp>
      <p:sp>
        <p:nvSpPr>
          <p:cNvPr id="6" name="Footer Placeholder 5">
            <a:extLst>
              <a:ext uri="{FF2B5EF4-FFF2-40B4-BE49-F238E27FC236}">
                <a16:creationId xmlns:a16="http://schemas.microsoft.com/office/drawing/2014/main" id="{89D7CFF2-9763-B914-4B1F-1AAB74D86D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F2A566-D2F4-AAD7-DC84-CD9F7F8DD105}"/>
              </a:ext>
            </a:extLst>
          </p:cNvPr>
          <p:cNvSpPr>
            <a:spLocks noGrp="1"/>
          </p:cNvSpPr>
          <p:nvPr>
            <p:ph type="sldNum" sz="quarter" idx="12"/>
          </p:nvPr>
        </p:nvSpPr>
        <p:spPr/>
        <p:txBody>
          <a:bodyPr/>
          <a:lstStyle/>
          <a:p>
            <a:fld id="{D530F913-D598-4663-8C71-C5A090EB7D4E}" type="slidenum">
              <a:rPr lang="en-GB" smtClean="0"/>
              <a:t>‹#›</a:t>
            </a:fld>
            <a:endParaRPr lang="en-GB"/>
          </a:p>
        </p:txBody>
      </p:sp>
    </p:spTree>
    <p:extLst>
      <p:ext uri="{BB962C8B-B14F-4D97-AF65-F5344CB8AC3E}">
        <p14:creationId xmlns:p14="http://schemas.microsoft.com/office/powerpoint/2010/main" val="985281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9BFE2A-F1ED-7C87-DD6A-B873476002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E6AF9-1222-FF5D-FDEB-07713FF6CF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9D14AD-25E3-BA93-7575-77289A7E27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8470D-91DE-44B7-8C06-CF0CCB283B2E}" type="datetimeFigureOut">
              <a:rPr lang="en-GB" smtClean="0"/>
              <a:t>16/11/2023</a:t>
            </a:fld>
            <a:endParaRPr lang="en-GB"/>
          </a:p>
        </p:txBody>
      </p:sp>
      <p:sp>
        <p:nvSpPr>
          <p:cNvPr id="5" name="Footer Placeholder 4">
            <a:extLst>
              <a:ext uri="{FF2B5EF4-FFF2-40B4-BE49-F238E27FC236}">
                <a16:creationId xmlns:a16="http://schemas.microsoft.com/office/drawing/2014/main" id="{E3BF3A54-9FAB-BA1A-F221-CF06C586BA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3834E15-0277-68EE-96B6-AA62D2E241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30F913-D598-4663-8C71-C5A090EB7D4E}" type="slidenum">
              <a:rPr lang="en-GB" smtClean="0"/>
              <a:t>‹#›</a:t>
            </a:fld>
            <a:endParaRPr lang="en-GB"/>
          </a:p>
        </p:txBody>
      </p:sp>
    </p:spTree>
    <p:extLst>
      <p:ext uri="{BB962C8B-B14F-4D97-AF65-F5344CB8AC3E}">
        <p14:creationId xmlns:p14="http://schemas.microsoft.com/office/powerpoint/2010/main" val="3937471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81195" y="3949503"/>
            <a:ext cx="11231788" cy="2057400"/>
          </a:xfrm>
          <a:prstGeom prst="rect">
            <a:avLst/>
          </a:prstGeom>
        </p:spPr>
      </p:pic>
      <p:pic>
        <p:nvPicPr>
          <p:cNvPr id="8" name="Picture 7" descr="2019005 BLEND ASSOCIATES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1919" y="3247209"/>
            <a:ext cx="3526536" cy="3526536"/>
          </a:xfrm>
          <a:prstGeom prst="rect">
            <a:avLst/>
          </a:prstGeom>
        </p:spPr>
      </p:pic>
      <p:sp>
        <p:nvSpPr>
          <p:cNvPr id="11" name="TextBox 10"/>
          <p:cNvSpPr txBox="1"/>
          <p:nvPr/>
        </p:nvSpPr>
        <p:spPr>
          <a:xfrm>
            <a:off x="381196" y="1202471"/>
            <a:ext cx="10338603" cy="2271391"/>
          </a:xfrm>
          <a:prstGeom prst="rect">
            <a:avLst/>
          </a:prstGeom>
          <a:noFill/>
        </p:spPr>
        <p:txBody>
          <a:bodyPr wrap="square" lIns="91440" tIns="45720" rIns="91440" bIns="45720" rtlCol="0" anchor="t">
            <a:spAutoFit/>
          </a:bodyPr>
          <a:lstStyle/>
          <a:p>
            <a:pPr>
              <a:lnSpc>
                <a:spcPct val="80000"/>
              </a:lnSpc>
            </a:pPr>
            <a:r>
              <a:rPr lang="en-GB" sz="4800" b="1" spc="-150" dirty="0">
                <a:solidFill>
                  <a:srgbClr val="1750A4"/>
                </a:solidFill>
                <a:latin typeface="Century Gothic"/>
                <a:cs typeface="Century Gothic"/>
              </a:rPr>
              <a:t>Imposter Syndrome</a:t>
            </a:r>
          </a:p>
          <a:p>
            <a:pPr>
              <a:lnSpc>
                <a:spcPct val="80000"/>
              </a:lnSpc>
            </a:pPr>
            <a:endParaRPr lang="en-GB" sz="4800" b="1" spc="-150" dirty="0">
              <a:solidFill>
                <a:srgbClr val="1750A4"/>
              </a:solidFill>
              <a:latin typeface="Century Gothic"/>
              <a:cs typeface="Century Gothic"/>
            </a:endParaRPr>
          </a:p>
          <a:p>
            <a:pPr>
              <a:lnSpc>
                <a:spcPct val="80000"/>
              </a:lnSpc>
            </a:pPr>
            <a:r>
              <a:rPr lang="en-GB" sz="3600" b="1" dirty="0">
                <a:solidFill>
                  <a:srgbClr val="1750A4"/>
                </a:solidFill>
                <a:effectLst/>
                <a:latin typeface="Century Gothic" panose="020B0502020202020204" pitchFamily="34" charset="0"/>
                <a:ea typeface="Calibri" panose="020F0502020204030204" pitchFamily="34" charset="0"/>
              </a:rPr>
              <a:t>‘Imposter or Traffic Lights?’</a:t>
            </a:r>
            <a:endParaRPr lang="en-GB" sz="8000" b="1" spc="-150" dirty="0">
              <a:solidFill>
                <a:srgbClr val="1750A4"/>
              </a:solidFill>
              <a:latin typeface="Century Gothic" panose="020B0502020202020204" pitchFamily="34" charset="0"/>
              <a:cs typeface="Century Gothic"/>
            </a:endParaRPr>
          </a:p>
          <a:p>
            <a:endParaRPr lang="en-GB" dirty="0">
              <a:solidFill>
                <a:srgbClr val="A6A6A6"/>
              </a:solidFill>
              <a:latin typeface="Century Gothic"/>
            </a:endParaRPr>
          </a:p>
          <a:p>
            <a:r>
              <a:rPr lang="en-US" dirty="0"/>
              <a:t> </a:t>
            </a:r>
          </a:p>
        </p:txBody>
      </p:sp>
      <p:pic>
        <p:nvPicPr>
          <p:cNvPr id="13" name="Picture 12"/>
          <p:cNvPicPr>
            <a:picLocks noChangeAspect="1"/>
          </p:cNvPicPr>
          <p:nvPr/>
        </p:nvPicPr>
        <p:blipFill>
          <a:blip r:embed="rId4"/>
          <a:stretch>
            <a:fillRect/>
          </a:stretch>
        </p:blipFill>
        <p:spPr>
          <a:xfrm>
            <a:off x="11836835" y="97696"/>
            <a:ext cx="342900" cy="6657374"/>
          </a:xfrm>
          <a:prstGeom prst="rect">
            <a:avLst/>
          </a:prstGeom>
        </p:spPr>
      </p:pic>
      <p:pic>
        <p:nvPicPr>
          <p:cNvPr id="14" name="Picture 13"/>
          <p:cNvPicPr>
            <a:picLocks noChangeAspect="1"/>
          </p:cNvPicPr>
          <p:nvPr/>
        </p:nvPicPr>
        <p:blipFill>
          <a:blip r:embed="rId5"/>
          <a:stretch>
            <a:fillRect/>
          </a:stretch>
        </p:blipFill>
        <p:spPr>
          <a:xfrm>
            <a:off x="456147" y="719354"/>
            <a:ext cx="9994900" cy="38100"/>
          </a:xfrm>
          <a:prstGeom prst="rect">
            <a:avLst/>
          </a:prstGeom>
        </p:spPr>
      </p:pic>
      <p:sp>
        <p:nvSpPr>
          <p:cNvPr id="2" name="TextBox 1">
            <a:extLst>
              <a:ext uri="{FF2B5EF4-FFF2-40B4-BE49-F238E27FC236}">
                <a16:creationId xmlns:a16="http://schemas.microsoft.com/office/drawing/2014/main" id="{0175A0D1-0604-39EA-6BBF-683B95E624AC}"/>
              </a:ext>
            </a:extLst>
          </p:cNvPr>
          <p:cNvSpPr txBox="1"/>
          <p:nvPr/>
        </p:nvSpPr>
        <p:spPr>
          <a:xfrm>
            <a:off x="683383" y="4151662"/>
            <a:ext cx="6770156" cy="954107"/>
          </a:xfrm>
          <a:prstGeom prst="rect">
            <a:avLst/>
          </a:prstGeom>
          <a:noFill/>
        </p:spPr>
        <p:txBody>
          <a:bodyPr wrap="square" lIns="91440" tIns="45720" rIns="91440" bIns="45720" rtlCol="0" anchor="t">
            <a:spAutoFit/>
          </a:bodyPr>
          <a:lstStyle/>
          <a:p>
            <a:r>
              <a:rPr lang="en-GB" sz="2800">
                <a:solidFill>
                  <a:schemeClr val="bg1"/>
                </a:solidFill>
              </a:rPr>
              <a:t>Thursday 16</a:t>
            </a:r>
            <a:r>
              <a:rPr lang="en-GB" sz="2800" baseline="30000">
                <a:solidFill>
                  <a:schemeClr val="bg1"/>
                </a:solidFill>
              </a:rPr>
              <a:t>th</a:t>
            </a:r>
            <a:r>
              <a:rPr lang="en-GB" sz="2800">
                <a:solidFill>
                  <a:schemeClr val="bg1"/>
                </a:solidFill>
              </a:rPr>
              <a:t> November</a:t>
            </a:r>
          </a:p>
          <a:p>
            <a:r>
              <a:rPr lang="en-GB" sz="2800">
                <a:solidFill>
                  <a:schemeClr val="bg1"/>
                </a:solidFill>
                <a:cs typeface="Calibri"/>
              </a:rPr>
              <a:t>12.00 – 13.00</a:t>
            </a:r>
          </a:p>
        </p:txBody>
      </p:sp>
      <p:sp>
        <p:nvSpPr>
          <p:cNvPr id="3" name="TextBox 2">
            <a:extLst>
              <a:ext uri="{FF2B5EF4-FFF2-40B4-BE49-F238E27FC236}">
                <a16:creationId xmlns:a16="http://schemas.microsoft.com/office/drawing/2014/main" id="{F6B7D82D-AE0F-AC33-0E61-601E3E688F40}"/>
              </a:ext>
            </a:extLst>
          </p:cNvPr>
          <p:cNvSpPr txBox="1"/>
          <p:nvPr/>
        </p:nvSpPr>
        <p:spPr>
          <a:xfrm>
            <a:off x="398951" y="305773"/>
            <a:ext cx="10338602" cy="307777"/>
          </a:xfrm>
          <a:prstGeom prst="rect">
            <a:avLst/>
          </a:prstGeom>
          <a:noFill/>
        </p:spPr>
        <p:txBody>
          <a:bodyPr wrap="square" rtlCol="0">
            <a:spAutoFit/>
          </a:bodyPr>
          <a:lstStyle/>
          <a:p>
            <a:r>
              <a:rPr lang="en-GB" sz="1400" dirty="0">
                <a:solidFill>
                  <a:schemeClr val="bg1">
                    <a:lumMod val="65000"/>
                  </a:schemeClr>
                </a:solidFill>
                <a:latin typeface="Century Gothic"/>
                <a:cs typeface="Century Gothic"/>
              </a:rPr>
              <a:t>Coaching </a:t>
            </a:r>
            <a:r>
              <a:rPr lang="mr-IN" sz="1400" dirty="0">
                <a:solidFill>
                  <a:schemeClr val="bg1">
                    <a:lumMod val="65000"/>
                  </a:schemeClr>
                </a:solidFill>
                <a:latin typeface="Century Gothic"/>
                <a:cs typeface="Century Gothic"/>
              </a:rPr>
              <a:t>–</a:t>
            </a:r>
            <a:r>
              <a:rPr lang="en-GB" sz="1400" dirty="0">
                <a:solidFill>
                  <a:schemeClr val="bg1">
                    <a:lumMod val="65000"/>
                  </a:schemeClr>
                </a:solidFill>
                <a:latin typeface="Century Gothic"/>
                <a:cs typeface="Century Gothic"/>
              </a:rPr>
              <a:t> Leadership Development </a:t>
            </a:r>
            <a:r>
              <a:rPr lang="mr-IN" sz="1400" dirty="0">
                <a:solidFill>
                  <a:schemeClr val="bg1">
                    <a:lumMod val="65000"/>
                  </a:schemeClr>
                </a:solidFill>
                <a:latin typeface="Century Gothic"/>
                <a:cs typeface="Century Gothic"/>
              </a:rPr>
              <a:t>–</a:t>
            </a:r>
            <a:r>
              <a:rPr lang="en-GB" sz="1400" dirty="0">
                <a:solidFill>
                  <a:schemeClr val="bg1">
                    <a:lumMod val="65000"/>
                  </a:schemeClr>
                </a:solidFill>
                <a:latin typeface="Century Gothic"/>
                <a:cs typeface="Century Gothic"/>
              </a:rPr>
              <a:t> Potential</a:t>
            </a:r>
          </a:p>
        </p:txBody>
      </p:sp>
      <p:sp>
        <p:nvSpPr>
          <p:cNvPr id="4" name="TextBox 3">
            <a:extLst>
              <a:ext uri="{FF2B5EF4-FFF2-40B4-BE49-F238E27FC236}">
                <a16:creationId xmlns:a16="http://schemas.microsoft.com/office/drawing/2014/main" id="{9161A43F-9639-316B-7433-3715C7046153}"/>
              </a:ext>
            </a:extLst>
          </p:cNvPr>
          <p:cNvSpPr txBox="1"/>
          <p:nvPr/>
        </p:nvSpPr>
        <p:spPr>
          <a:xfrm>
            <a:off x="385798" y="6333553"/>
            <a:ext cx="7121200" cy="307777"/>
          </a:xfrm>
          <a:prstGeom prst="rect">
            <a:avLst/>
          </a:prstGeom>
          <a:noFill/>
        </p:spPr>
        <p:txBody>
          <a:bodyPr wrap="square" rtlCol="0">
            <a:spAutoFit/>
          </a:bodyPr>
          <a:lstStyle/>
          <a:p>
            <a:pPr algn="dist"/>
            <a:r>
              <a:rPr lang="en-US" sz="1400" dirty="0">
                <a:solidFill>
                  <a:schemeClr val="accent1"/>
                </a:solidFill>
                <a:latin typeface="Century Gothic"/>
                <a:cs typeface="Century Gothic"/>
              </a:rPr>
              <a:t>Being the Difference, Optimism, Enabling and Kindness</a:t>
            </a:r>
          </a:p>
        </p:txBody>
      </p:sp>
    </p:spTree>
    <p:extLst>
      <p:ext uri="{BB962C8B-B14F-4D97-AF65-F5344CB8AC3E}">
        <p14:creationId xmlns:p14="http://schemas.microsoft.com/office/powerpoint/2010/main" val="3934797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0F4015-2294-309C-BECA-791E8721E089}"/>
              </a:ext>
            </a:extLst>
          </p:cNvPr>
          <p:cNvSpPr>
            <a:spLocks noGrp="1"/>
          </p:cNvSpPr>
          <p:nvPr>
            <p:ph idx="1"/>
          </p:nvPr>
        </p:nvSpPr>
        <p:spPr>
          <a:xfrm>
            <a:off x="583578" y="1215080"/>
            <a:ext cx="6306749" cy="1047830"/>
          </a:xfrm>
        </p:spPr>
        <p:txBody>
          <a:bodyPr>
            <a:normAutofit/>
          </a:bodyPr>
          <a:lstStyle/>
          <a:p>
            <a:pPr marL="0" indent="0">
              <a:buNone/>
            </a:pPr>
            <a:r>
              <a:rPr lang="en-GB" dirty="0"/>
              <a:t>You doubt yourself and those doubts fill your head….</a:t>
            </a:r>
          </a:p>
          <a:p>
            <a:pPr marL="0" indent="0">
              <a:buNone/>
            </a:pPr>
            <a:endParaRPr lang="en-GB" dirty="0"/>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EB3D932E-50F6-C12E-7205-A755DC32D969}"/>
              </a:ext>
            </a:extLst>
          </p:cNvPr>
          <p:cNvPicPr>
            <a:picLocks noChangeAspect="1"/>
          </p:cNvPicPr>
          <p:nvPr/>
        </p:nvPicPr>
        <p:blipFill>
          <a:blip r:embed="rId2"/>
          <a:stretch>
            <a:fillRect/>
          </a:stretch>
        </p:blipFill>
        <p:spPr>
          <a:xfrm>
            <a:off x="11734478" y="260849"/>
            <a:ext cx="342811" cy="6336302"/>
          </a:xfrm>
          <a:prstGeom prst="rect">
            <a:avLst/>
          </a:prstGeom>
        </p:spPr>
      </p:pic>
      <p:sp>
        <p:nvSpPr>
          <p:cNvPr id="6" name="TextBox 5">
            <a:extLst>
              <a:ext uri="{FF2B5EF4-FFF2-40B4-BE49-F238E27FC236}">
                <a16:creationId xmlns:a16="http://schemas.microsoft.com/office/drawing/2014/main" id="{D643CBF4-886B-6E8B-74EC-4C94318E2E15}"/>
              </a:ext>
            </a:extLst>
          </p:cNvPr>
          <p:cNvSpPr txBox="1"/>
          <p:nvPr/>
        </p:nvSpPr>
        <p:spPr>
          <a:xfrm>
            <a:off x="261570" y="138768"/>
            <a:ext cx="10338602" cy="307777"/>
          </a:xfrm>
          <a:prstGeom prst="rect">
            <a:avLst/>
          </a:prstGeom>
          <a:noFill/>
        </p:spPr>
        <p:txBody>
          <a:bodyPr wrap="square" rtlCol="0">
            <a:spAutoFit/>
          </a:bodyPr>
          <a:lstStyle/>
          <a:p>
            <a:r>
              <a:rPr lang="en-GB" sz="1400">
                <a:solidFill>
                  <a:schemeClr val="bg1">
                    <a:lumMod val="65000"/>
                  </a:schemeClr>
                </a:solidFill>
                <a:latin typeface="Century Gothic"/>
                <a:cs typeface="Century Gothic"/>
              </a:rPr>
              <a:t>Coaching </a:t>
            </a:r>
            <a:r>
              <a:rPr lang="mr-IN" sz="1400">
                <a:solidFill>
                  <a:schemeClr val="bg1">
                    <a:lumMod val="65000"/>
                  </a:schemeClr>
                </a:solidFill>
                <a:latin typeface="Century Gothic"/>
                <a:cs typeface="Century Gothic"/>
              </a:rPr>
              <a:t>–</a:t>
            </a:r>
            <a:r>
              <a:rPr lang="en-GB" sz="1400">
                <a:solidFill>
                  <a:schemeClr val="bg1">
                    <a:lumMod val="65000"/>
                  </a:schemeClr>
                </a:solidFill>
                <a:latin typeface="Century Gothic"/>
                <a:cs typeface="Century Gothic"/>
              </a:rPr>
              <a:t> Leadership Development </a:t>
            </a:r>
            <a:r>
              <a:rPr lang="mr-IN" sz="1400">
                <a:solidFill>
                  <a:schemeClr val="bg1">
                    <a:lumMod val="65000"/>
                  </a:schemeClr>
                </a:solidFill>
                <a:latin typeface="Century Gothic"/>
                <a:cs typeface="Century Gothic"/>
              </a:rPr>
              <a:t>–</a:t>
            </a:r>
            <a:r>
              <a:rPr lang="en-GB" sz="1400">
                <a:solidFill>
                  <a:schemeClr val="bg1">
                    <a:lumMod val="65000"/>
                  </a:schemeClr>
                </a:solidFill>
                <a:latin typeface="Century Gothic"/>
                <a:cs typeface="Century Gothic"/>
              </a:rPr>
              <a:t> Potential</a:t>
            </a:r>
          </a:p>
        </p:txBody>
      </p:sp>
      <p:sp>
        <p:nvSpPr>
          <p:cNvPr id="7" name="Title 3">
            <a:extLst>
              <a:ext uri="{FF2B5EF4-FFF2-40B4-BE49-F238E27FC236}">
                <a16:creationId xmlns:a16="http://schemas.microsoft.com/office/drawing/2014/main" id="{D1F9CF84-1D85-A610-F59B-E2984E60A345}"/>
              </a:ext>
            </a:extLst>
          </p:cNvPr>
          <p:cNvSpPr txBox="1">
            <a:spLocks/>
          </p:cNvSpPr>
          <p:nvPr/>
        </p:nvSpPr>
        <p:spPr>
          <a:xfrm>
            <a:off x="422407" y="497831"/>
            <a:ext cx="11151231" cy="490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rgbClr val="1750A4"/>
                </a:solidFill>
                <a:latin typeface="Century Gothic" panose="020B0502020202020204" pitchFamily="34" charset="0"/>
              </a:rPr>
              <a:t>How it makes you feel</a:t>
            </a:r>
          </a:p>
        </p:txBody>
      </p:sp>
      <p:pic>
        <p:nvPicPr>
          <p:cNvPr id="10" name="Picture 9">
            <a:extLst>
              <a:ext uri="{FF2B5EF4-FFF2-40B4-BE49-F238E27FC236}">
                <a16:creationId xmlns:a16="http://schemas.microsoft.com/office/drawing/2014/main" id="{DD198DCA-CF7A-1FBA-158F-E34FEDA23084}"/>
              </a:ext>
            </a:extLst>
          </p:cNvPr>
          <p:cNvPicPr>
            <a:picLocks noChangeAspect="1"/>
          </p:cNvPicPr>
          <p:nvPr/>
        </p:nvPicPr>
        <p:blipFill>
          <a:blip r:embed="rId3"/>
          <a:stretch>
            <a:fillRect/>
          </a:stretch>
        </p:blipFill>
        <p:spPr>
          <a:xfrm>
            <a:off x="7878619" y="696459"/>
            <a:ext cx="3084412" cy="4817351"/>
          </a:xfrm>
          <a:prstGeom prst="rect">
            <a:avLst/>
          </a:prstGeom>
        </p:spPr>
      </p:pic>
      <p:sp>
        <p:nvSpPr>
          <p:cNvPr id="12" name="TextBox 11">
            <a:extLst>
              <a:ext uri="{FF2B5EF4-FFF2-40B4-BE49-F238E27FC236}">
                <a16:creationId xmlns:a16="http://schemas.microsoft.com/office/drawing/2014/main" id="{2F841029-0A96-04CB-569B-90C43F4B2E8C}"/>
              </a:ext>
            </a:extLst>
          </p:cNvPr>
          <p:cNvSpPr txBox="1"/>
          <p:nvPr/>
        </p:nvSpPr>
        <p:spPr>
          <a:xfrm>
            <a:off x="868218" y="2489688"/>
            <a:ext cx="6096000" cy="1631216"/>
          </a:xfrm>
          <a:prstGeom prst="rect">
            <a:avLst/>
          </a:prstGeom>
          <a:noFill/>
        </p:spPr>
        <p:txBody>
          <a:bodyPr wrap="square">
            <a:spAutoFit/>
          </a:bodyPr>
          <a:lstStyle/>
          <a:p>
            <a:pPr marL="0" indent="0">
              <a:buNone/>
            </a:pPr>
            <a:r>
              <a:rPr lang="en-GB" sz="2000" dirty="0"/>
              <a:t>Amy Cuddy says:</a:t>
            </a:r>
          </a:p>
          <a:p>
            <a:endParaRPr lang="en-GB" sz="2000" dirty="0"/>
          </a:p>
          <a:p>
            <a:pPr marL="0" indent="0">
              <a:buNone/>
            </a:pPr>
            <a:r>
              <a:rPr lang="en-GB" sz="2000" dirty="0"/>
              <a:t>“It is a deep and sometimes paralyzing belief that we have been given something we didn’t earn and don’t deserve and that at some point we’ll be exposed.”</a:t>
            </a:r>
          </a:p>
        </p:txBody>
      </p:sp>
      <p:sp>
        <p:nvSpPr>
          <p:cNvPr id="14" name="TextBox 13">
            <a:extLst>
              <a:ext uri="{FF2B5EF4-FFF2-40B4-BE49-F238E27FC236}">
                <a16:creationId xmlns:a16="http://schemas.microsoft.com/office/drawing/2014/main" id="{D9F61FA9-4DAE-0342-EF36-1AF11319B487}"/>
              </a:ext>
            </a:extLst>
          </p:cNvPr>
          <p:cNvSpPr txBox="1"/>
          <p:nvPr/>
        </p:nvSpPr>
        <p:spPr>
          <a:xfrm>
            <a:off x="868217" y="4319294"/>
            <a:ext cx="6631709" cy="400110"/>
          </a:xfrm>
          <a:prstGeom prst="rect">
            <a:avLst/>
          </a:prstGeom>
          <a:noFill/>
        </p:spPr>
        <p:txBody>
          <a:bodyPr wrap="square">
            <a:spAutoFit/>
          </a:bodyPr>
          <a:lstStyle/>
          <a:p>
            <a:pPr marL="0" indent="0">
              <a:buNone/>
            </a:pPr>
            <a:r>
              <a:rPr lang="en-GB" sz="2000" dirty="0"/>
              <a:t>“</a:t>
            </a:r>
            <a:r>
              <a:rPr lang="en-GB" sz="2000" dirty="0" err="1"/>
              <a:t>Imposterism</a:t>
            </a:r>
            <a:r>
              <a:rPr lang="en-GB" sz="2000" dirty="0"/>
              <a:t> causes us to overthink and second guess.”</a:t>
            </a:r>
          </a:p>
        </p:txBody>
      </p:sp>
      <p:sp>
        <p:nvSpPr>
          <p:cNvPr id="16" name="TextBox 15">
            <a:extLst>
              <a:ext uri="{FF2B5EF4-FFF2-40B4-BE49-F238E27FC236}">
                <a16:creationId xmlns:a16="http://schemas.microsoft.com/office/drawing/2014/main" id="{63F190DB-8D9B-D88C-510D-F6D725081D7B}"/>
              </a:ext>
            </a:extLst>
          </p:cNvPr>
          <p:cNvSpPr txBox="1"/>
          <p:nvPr/>
        </p:nvSpPr>
        <p:spPr>
          <a:xfrm>
            <a:off x="868217" y="5118513"/>
            <a:ext cx="6631709" cy="400110"/>
          </a:xfrm>
          <a:prstGeom prst="rect">
            <a:avLst/>
          </a:prstGeom>
          <a:noFill/>
        </p:spPr>
        <p:txBody>
          <a:bodyPr wrap="square">
            <a:spAutoFit/>
          </a:bodyPr>
          <a:lstStyle/>
          <a:p>
            <a:pPr marL="0" indent="0">
              <a:buNone/>
            </a:pPr>
            <a:r>
              <a:rPr lang="en-GB" sz="2000" dirty="0"/>
              <a:t>“</a:t>
            </a:r>
            <a:r>
              <a:rPr lang="en-GB" sz="2000" dirty="0" err="1"/>
              <a:t>Imposterism</a:t>
            </a:r>
            <a:r>
              <a:rPr lang="en-GB" sz="2000" dirty="0"/>
              <a:t> steals our power and suffocates our presence.”</a:t>
            </a:r>
          </a:p>
        </p:txBody>
      </p:sp>
      <p:pic>
        <p:nvPicPr>
          <p:cNvPr id="2" name="Picture 1">
            <a:extLst>
              <a:ext uri="{FF2B5EF4-FFF2-40B4-BE49-F238E27FC236}">
                <a16:creationId xmlns:a16="http://schemas.microsoft.com/office/drawing/2014/main" id="{E8F8AC4C-82DC-9C2A-1375-D8F21E2BDA94}"/>
              </a:ext>
            </a:extLst>
          </p:cNvPr>
          <p:cNvPicPr>
            <a:picLocks noChangeAspect="1"/>
          </p:cNvPicPr>
          <p:nvPr/>
        </p:nvPicPr>
        <p:blipFill>
          <a:blip r:embed="rId4"/>
          <a:stretch>
            <a:fillRect/>
          </a:stretch>
        </p:blipFill>
        <p:spPr>
          <a:xfrm>
            <a:off x="407600" y="6316865"/>
            <a:ext cx="11231788" cy="438207"/>
          </a:xfrm>
          <a:prstGeom prst="rect">
            <a:avLst/>
          </a:prstGeom>
        </p:spPr>
      </p:pic>
      <p:sp>
        <p:nvSpPr>
          <p:cNvPr id="8" name="Rectangle 7">
            <a:extLst>
              <a:ext uri="{FF2B5EF4-FFF2-40B4-BE49-F238E27FC236}">
                <a16:creationId xmlns:a16="http://schemas.microsoft.com/office/drawing/2014/main" id="{4FDEAAB2-478C-4A85-4837-B56E71A1B711}"/>
              </a:ext>
            </a:extLst>
          </p:cNvPr>
          <p:cNvSpPr/>
          <p:nvPr/>
        </p:nvSpPr>
        <p:spPr>
          <a:xfrm>
            <a:off x="3825837" y="6372419"/>
            <a:ext cx="7710154" cy="307777"/>
          </a:xfrm>
          <a:prstGeom prst="rect">
            <a:avLst/>
          </a:prstGeom>
        </p:spPr>
        <p:txBody>
          <a:bodyPr wrap="square">
            <a:spAutoFit/>
          </a:bodyPr>
          <a:lstStyle/>
          <a:p>
            <a:pPr algn="dist"/>
            <a:r>
              <a:rPr lang="en-US" sz="1400" dirty="0">
                <a:solidFill>
                  <a:schemeClr val="bg1"/>
                </a:solidFill>
                <a:latin typeface="Century Gothic"/>
                <a:cs typeface="Century Gothic"/>
              </a:rPr>
              <a:t>Being the Difference, Optimism, Enabling and Kindness</a:t>
            </a:r>
          </a:p>
        </p:txBody>
      </p:sp>
    </p:spTree>
    <p:extLst>
      <p:ext uri="{BB962C8B-B14F-4D97-AF65-F5344CB8AC3E}">
        <p14:creationId xmlns:p14="http://schemas.microsoft.com/office/powerpoint/2010/main" val="96824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D1CF17-0934-5230-0C21-92FAA420B9CA}"/>
              </a:ext>
            </a:extLst>
          </p:cNvPr>
          <p:cNvPicPr>
            <a:picLocks noChangeAspect="1"/>
          </p:cNvPicPr>
          <p:nvPr/>
        </p:nvPicPr>
        <p:blipFill>
          <a:blip r:embed="rId3"/>
          <a:stretch>
            <a:fillRect/>
          </a:stretch>
        </p:blipFill>
        <p:spPr>
          <a:xfrm>
            <a:off x="11734478" y="260849"/>
            <a:ext cx="342811" cy="6336302"/>
          </a:xfrm>
          <a:prstGeom prst="rect">
            <a:avLst/>
          </a:prstGeom>
        </p:spPr>
      </p:pic>
      <p:sp>
        <p:nvSpPr>
          <p:cNvPr id="4" name="Title 3">
            <a:extLst>
              <a:ext uri="{FF2B5EF4-FFF2-40B4-BE49-F238E27FC236}">
                <a16:creationId xmlns:a16="http://schemas.microsoft.com/office/drawing/2014/main" id="{014C98C6-E8E0-70B6-E70D-0E5F92AAD0AC}"/>
              </a:ext>
            </a:extLst>
          </p:cNvPr>
          <p:cNvSpPr>
            <a:spLocks noGrp="1"/>
          </p:cNvSpPr>
          <p:nvPr>
            <p:ph type="title"/>
          </p:nvPr>
        </p:nvSpPr>
        <p:spPr>
          <a:xfrm>
            <a:off x="520384" y="1178284"/>
            <a:ext cx="11151231" cy="439002"/>
          </a:xfrm>
        </p:spPr>
        <p:txBody>
          <a:bodyPr>
            <a:noAutofit/>
          </a:bodyPr>
          <a:lstStyle/>
          <a:p>
            <a:br>
              <a:rPr lang="en-US" sz="3200" b="1">
                <a:effectLst/>
                <a:latin typeface="Century Gothic" panose="020B0502020202020204" pitchFamily="34" charset="0"/>
                <a:ea typeface="MS Mincho" panose="02020609040205080304" pitchFamily="49" charset="-128"/>
              </a:rPr>
            </a:br>
            <a:br>
              <a:rPr lang="en-US" sz="3200" b="1">
                <a:effectLst/>
                <a:latin typeface="Century Gothic" panose="020B0502020202020204" pitchFamily="34" charset="0"/>
                <a:ea typeface="MS Mincho" panose="02020609040205080304" pitchFamily="49" charset="-128"/>
              </a:rPr>
            </a:br>
            <a:br>
              <a:rPr lang="en-GB" sz="1800" kern="100">
                <a:effectLst/>
                <a:latin typeface="Calibri" panose="020F0502020204030204" pitchFamily="34" charset="0"/>
                <a:ea typeface="Calibri" panose="020F0502020204030204" pitchFamily="34" charset="0"/>
                <a:cs typeface="Times New Roman" panose="02020603050405020304" pitchFamily="18" charset="0"/>
              </a:rPr>
            </a:br>
            <a:br>
              <a:rPr lang="en-US" sz="3200" b="1">
                <a:solidFill>
                  <a:srgbClr val="175FAF"/>
                </a:solidFill>
                <a:latin typeface="Century Gothic"/>
                <a:ea typeface="MS Mincho"/>
              </a:rPr>
            </a:br>
            <a:br>
              <a:rPr lang="en-US" sz="3200" b="1">
                <a:solidFill>
                  <a:srgbClr val="FF0000"/>
                </a:solidFill>
                <a:latin typeface="Century Gothic"/>
                <a:ea typeface="MS Mincho"/>
              </a:rPr>
            </a:br>
            <a:endParaRPr lang="en-GB" sz="3200" b="1">
              <a:solidFill>
                <a:srgbClr val="FF0000"/>
              </a:solidFill>
              <a:latin typeface="Century Gothic" panose="020B0502020202020204" pitchFamily="34" charset="0"/>
            </a:endParaRPr>
          </a:p>
        </p:txBody>
      </p:sp>
      <p:sp>
        <p:nvSpPr>
          <p:cNvPr id="10" name="TextBox 9">
            <a:extLst>
              <a:ext uri="{FF2B5EF4-FFF2-40B4-BE49-F238E27FC236}">
                <a16:creationId xmlns:a16="http://schemas.microsoft.com/office/drawing/2014/main" id="{316178E6-8587-F7C3-678D-90EDE55ECA8E}"/>
              </a:ext>
            </a:extLst>
          </p:cNvPr>
          <p:cNvSpPr txBox="1"/>
          <p:nvPr/>
        </p:nvSpPr>
        <p:spPr>
          <a:xfrm>
            <a:off x="520384" y="319401"/>
            <a:ext cx="10338602" cy="307777"/>
          </a:xfrm>
          <a:prstGeom prst="rect">
            <a:avLst/>
          </a:prstGeom>
          <a:noFill/>
        </p:spPr>
        <p:txBody>
          <a:bodyPr wrap="square" rtlCol="0">
            <a:spAutoFit/>
          </a:bodyPr>
          <a:lstStyle/>
          <a:p>
            <a:r>
              <a:rPr lang="en-GB" sz="1400" dirty="0">
                <a:solidFill>
                  <a:schemeClr val="bg1">
                    <a:lumMod val="65000"/>
                  </a:schemeClr>
                </a:solidFill>
                <a:latin typeface="Century Gothic"/>
                <a:cs typeface="Century Gothic"/>
              </a:rPr>
              <a:t>Coaching </a:t>
            </a:r>
            <a:r>
              <a:rPr lang="mr-IN" sz="1400" dirty="0">
                <a:solidFill>
                  <a:schemeClr val="bg1">
                    <a:lumMod val="65000"/>
                  </a:schemeClr>
                </a:solidFill>
                <a:latin typeface="Century Gothic"/>
                <a:cs typeface="Century Gothic"/>
              </a:rPr>
              <a:t>–</a:t>
            </a:r>
            <a:r>
              <a:rPr lang="en-GB" sz="1400" dirty="0">
                <a:solidFill>
                  <a:schemeClr val="bg1">
                    <a:lumMod val="65000"/>
                  </a:schemeClr>
                </a:solidFill>
                <a:latin typeface="Century Gothic"/>
                <a:cs typeface="Century Gothic"/>
              </a:rPr>
              <a:t> Leadership Development </a:t>
            </a:r>
            <a:r>
              <a:rPr lang="mr-IN" sz="1400" dirty="0">
                <a:solidFill>
                  <a:schemeClr val="bg1">
                    <a:lumMod val="65000"/>
                  </a:schemeClr>
                </a:solidFill>
                <a:latin typeface="Century Gothic"/>
                <a:cs typeface="Century Gothic"/>
              </a:rPr>
              <a:t>–</a:t>
            </a:r>
            <a:r>
              <a:rPr lang="en-GB" sz="1400" dirty="0">
                <a:solidFill>
                  <a:schemeClr val="bg1">
                    <a:lumMod val="65000"/>
                  </a:schemeClr>
                </a:solidFill>
                <a:latin typeface="Century Gothic"/>
                <a:cs typeface="Century Gothic"/>
              </a:rPr>
              <a:t> Potential</a:t>
            </a:r>
          </a:p>
        </p:txBody>
      </p:sp>
      <p:sp>
        <p:nvSpPr>
          <p:cNvPr id="2" name="TextBox 1">
            <a:extLst>
              <a:ext uri="{FF2B5EF4-FFF2-40B4-BE49-F238E27FC236}">
                <a16:creationId xmlns:a16="http://schemas.microsoft.com/office/drawing/2014/main" id="{63446431-5558-5CAF-FDC5-AF773E57DA0F}"/>
              </a:ext>
            </a:extLst>
          </p:cNvPr>
          <p:cNvSpPr txBox="1"/>
          <p:nvPr/>
        </p:nvSpPr>
        <p:spPr>
          <a:xfrm>
            <a:off x="520384" y="617959"/>
            <a:ext cx="8348760" cy="646331"/>
          </a:xfrm>
          <a:prstGeom prst="rect">
            <a:avLst/>
          </a:prstGeom>
          <a:noFill/>
        </p:spPr>
        <p:txBody>
          <a:bodyPr wrap="none" rtlCol="0">
            <a:spAutoFit/>
          </a:bodyPr>
          <a:lstStyle/>
          <a:p>
            <a:r>
              <a:rPr lang="en-GB" sz="3600" b="1" dirty="0">
                <a:solidFill>
                  <a:srgbClr val="175FAF"/>
                </a:solidFill>
                <a:latin typeface="Century Gothic" panose="020B0502020202020204" pitchFamily="34" charset="0"/>
              </a:rPr>
              <a:t>What if Imposter Syndrome helps us?</a:t>
            </a:r>
          </a:p>
        </p:txBody>
      </p:sp>
      <p:pic>
        <p:nvPicPr>
          <p:cNvPr id="9" name="Picture 8">
            <a:extLst>
              <a:ext uri="{FF2B5EF4-FFF2-40B4-BE49-F238E27FC236}">
                <a16:creationId xmlns:a16="http://schemas.microsoft.com/office/drawing/2014/main" id="{9917FF51-107D-D612-DECE-0901D98A9FDE}"/>
              </a:ext>
            </a:extLst>
          </p:cNvPr>
          <p:cNvPicPr>
            <a:picLocks noChangeAspect="1"/>
          </p:cNvPicPr>
          <p:nvPr/>
        </p:nvPicPr>
        <p:blipFill>
          <a:blip r:embed="rId4"/>
          <a:stretch>
            <a:fillRect/>
          </a:stretch>
        </p:blipFill>
        <p:spPr>
          <a:xfrm>
            <a:off x="1999742" y="1859658"/>
            <a:ext cx="1810003" cy="3820058"/>
          </a:xfrm>
          <a:prstGeom prst="rect">
            <a:avLst/>
          </a:prstGeom>
        </p:spPr>
      </p:pic>
      <p:sp>
        <p:nvSpPr>
          <p:cNvPr id="11" name="TextBox 10">
            <a:extLst>
              <a:ext uri="{FF2B5EF4-FFF2-40B4-BE49-F238E27FC236}">
                <a16:creationId xmlns:a16="http://schemas.microsoft.com/office/drawing/2014/main" id="{999BA207-E290-9FF7-D0FE-811D85A3DBBF}"/>
              </a:ext>
            </a:extLst>
          </p:cNvPr>
          <p:cNvSpPr txBox="1"/>
          <p:nvPr/>
        </p:nvSpPr>
        <p:spPr>
          <a:xfrm>
            <a:off x="4251960" y="2478024"/>
            <a:ext cx="961802" cy="523220"/>
          </a:xfrm>
          <a:prstGeom prst="rect">
            <a:avLst/>
          </a:prstGeom>
          <a:noFill/>
        </p:spPr>
        <p:txBody>
          <a:bodyPr wrap="none" rtlCol="0">
            <a:spAutoFit/>
          </a:bodyPr>
          <a:lstStyle/>
          <a:p>
            <a:r>
              <a:rPr lang="en-GB" sz="2800"/>
              <a:t>Stop!</a:t>
            </a:r>
          </a:p>
        </p:txBody>
      </p:sp>
      <p:sp>
        <p:nvSpPr>
          <p:cNvPr id="12" name="TextBox 11">
            <a:extLst>
              <a:ext uri="{FF2B5EF4-FFF2-40B4-BE49-F238E27FC236}">
                <a16:creationId xmlns:a16="http://schemas.microsoft.com/office/drawing/2014/main" id="{58042025-9583-31DF-EC21-F80651EBE454}"/>
              </a:ext>
            </a:extLst>
          </p:cNvPr>
          <p:cNvSpPr txBox="1"/>
          <p:nvPr/>
        </p:nvSpPr>
        <p:spPr>
          <a:xfrm>
            <a:off x="4259466" y="3517145"/>
            <a:ext cx="2632580" cy="523220"/>
          </a:xfrm>
          <a:prstGeom prst="rect">
            <a:avLst/>
          </a:prstGeom>
          <a:noFill/>
        </p:spPr>
        <p:txBody>
          <a:bodyPr wrap="none" rtlCol="0">
            <a:spAutoFit/>
          </a:bodyPr>
          <a:lstStyle/>
          <a:p>
            <a:r>
              <a:rPr lang="en-GB" sz="2800"/>
              <a:t>Think and reflect</a:t>
            </a:r>
          </a:p>
        </p:txBody>
      </p:sp>
      <p:sp>
        <p:nvSpPr>
          <p:cNvPr id="13" name="TextBox 12">
            <a:extLst>
              <a:ext uri="{FF2B5EF4-FFF2-40B4-BE49-F238E27FC236}">
                <a16:creationId xmlns:a16="http://schemas.microsoft.com/office/drawing/2014/main" id="{202B00EE-9931-B33B-C510-F3382E6A8CC4}"/>
              </a:ext>
            </a:extLst>
          </p:cNvPr>
          <p:cNvSpPr txBox="1"/>
          <p:nvPr/>
        </p:nvSpPr>
        <p:spPr>
          <a:xfrm>
            <a:off x="4259466" y="4522946"/>
            <a:ext cx="4931478" cy="523220"/>
          </a:xfrm>
          <a:prstGeom prst="rect">
            <a:avLst/>
          </a:prstGeom>
          <a:noFill/>
        </p:spPr>
        <p:txBody>
          <a:bodyPr wrap="none" rtlCol="0">
            <a:spAutoFit/>
          </a:bodyPr>
          <a:lstStyle/>
          <a:p>
            <a:r>
              <a:rPr lang="en-GB" sz="2800"/>
              <a:t>Move forward / move into space</a:t>
            </a:r>
          </a:p>
        </p:txBody>
      </p:sp>
      <p:pic>
        <p:nvPicPr>
          <p:cNvPr id="3" name="Picture 2">
            <a:extLst>
              <a:ext uri="{FF2B5EF4-FFF2-40B4-BE49-F238E27FC236}">
                <a16:creationId xmlns:a16="http://schemas.microsoft.com/office/drawing/2014/main" id="{917BA188-B413-CD09-3602-3E814F7FB7BE}"/>
              </a:ext>
            </a:extLst>
          </p:cNvPr>
          <p:cNvPicPr>
            <a:picLocks noChangeAspect="1"/>
          </p:cNvPicPr>
          <p:nvPr/>
        </p:nvPicPr>
        <p:blipFill>
          <a:blip r:embed="rId5"/>
          <a:stretch>
            <a:fillRect/>
          </a:stretch>
        </p:blipFill>
        <p:spPr>
          <a:xfrm>
            <a:off x="407600" y="6316865"/>
            <a:ext cx="11231788" cy="438207"/>
          </a:xfrm>
          <a:prstGeom prst="rect">
            <a:avLst/>
          </a:prstGeom>
        </p:spPr>
      </p:pic>
      <p:sp>
        <p:nvSpPr>
          <p:cNvPr id="5" name="Rectangle 4">
            <a:extLst>
              <a:ext uri="{FF2B5EF4-FFF2-40B4-BE49-F238E27FC236}">
                <a16:creationId xmlns:a16="http://schemas.microsoft.com/office/drawing/2014/main" id="{8729C930-A104-BB22-DD47-040AD008CA4D}"/>
              </a:ext>
            </a:extLst>
          </p:cNvPr>
          <p:cNvSpPr/>
          <p:nvPr/>
        </p:nvSpPr>
        <p:spPr>
          <a:xfrm>
            <a:off x="3825837" y="6372419"/>
            <a:ext cx="7710154" cy="307777"/>
          </a:xfrm>
          <a:prstGeom prst="rect">
            <a:avLst/>
          </a:prstGeom>
        </p:spPr>
        <p:txBody>
          <a:bodyPr wrap="square">
            <a:spAutoFit/>
          </a:bodyPr>
          <a:lstStyle/>
          <a:p>
            <a:pPr algn="dist"/>
            <a:r>
              <a:rPr lang="en-US" sz="1400" dirty="0">
                <a:solidFill>
                  <a:schemeClr val="bg1"/>
                </a:solidFill>
                <a:latin typeface="Century Gothic"/>
                <a:cs typeface="Century Gothic"/>
              </a:rPr>
              <a:t>Being the Difference, Optimism, Enabling and Kindness</a:t>
            </a:r>
          </a:p>
        </p:txBody>
      </p:sp>
    </p:spTree>
    <p:extLst>
      <p:ext uri="{BB962C8B-B14F-4D97-AF65-F5344CB8AC3E}">
        <p14:creationId xmlns:p14="http://schemas.microsoft.com/office/powerpoint/2010/main" val="94632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D1CF17-0934-5230-0C21-92FAA420B9CA}"/>
              </a:ext>
            </a:extLst>
          </p:cNvPr>
          <p:cNvPicPr>
            <a:picLocks noChangeAspect="1"/>
          </p:cNvPicPr>
          <p:nvPr/>
        </p:nvPicPr>
        <p:blipFill>
          <a:blip r:embed="rId3"/>
          <a:stretch>
            <a:fillRect/>
          </a:stretch>
        </p:blipFill>
        <p:spPr>
          <a:xfrm>
            <a:off x="11734478" y="260849"/>
            <a:ext cx="342811" cy="6336302"/>
          </a:xfrm>
          <a:prstGeom prst="rect">
            <a:avLst/>
          </a:prstGeom>
        </p:spPr>
      </p:pic>
      <p:sp>
        <p:nvSpPr>
          <p:cNvPr id="4" name="Title 3">
            <a:extLst>
              <a:ext uri="{FF2B5EF4-FFF2-40B4-BE49-F238E27FC236}">
                <a16:creationId xmlns:a16="http://schemas.microsoft.com/office/drawing/2014/main" id="{014C98C6-E8E0-70B6-E70D-0E5F92AAD0AC}"/>
              </a:ext>
            </a:extLst>
          </p:cNvPr>
          <p:cNvSpPr>
            <a:spLocks noGrp="1"/>
          </p:cNvSpPr>
          <p:nvPr>
            <p:ph type="title"/>
          </p:nvPr>
        </p:nvSpPr>
        <p:spPr>
          <a:xfrm>
            <a:off x="398951" y="729116"/>
            <a:ext cx="10733273" cy="490471"/>
          </a:xfrm>
        </p:spPr>
        <p:txBody>
          <a:bodyPr>
            <a:noAutofit/>
          </a:bodyPr>
          <a:lstStyle/>
          <a:p>
            <a:r>
              <a:rPr lang="en-GB" sz="3600" b="1" dirty="0">
                <a:solidFill>
                  <a:srgbClr val="1F4EA4"/>
                </a:solidFill>
                <a:latin typeface="Century Gothic" panose="020B0502020202020204" pitchFamily="34" charset="0"/>
              </a:rPr>
              <a:t>Assets from Imposter Syndrome?</a:t>
            </a:r>
          </a:p>
        </p:txBody>
      </p:sp>
      <p:sp>
        <p:nvSpPr>
          <p:cNvPr id="9" name="TextBox 8">
            <a:extLst>
              <a:ext uri="{FF2B5EF4-FFF2-40B4-BE49-F238E27FC236}">
                <a16:creationId xmlns:a16="http://schemas.microsoft.com/office/drawing/2014/main" id="{C1F3E1DA-2BAE-6028-F69E-13BD1A95A4FA}"/>
              </a:ext>
            </a:extLst>
          </p:cNvPr>
          <p:cNvSpPr txBox="1"/>
          <p:nvPr/>
        </p:nvSpPr>
        <p:spPr>
          <a:xfrm>
            <a:off x="398951" y="305773"/>
            <a:ext cx="10338602" cy="307777"/>
          </a:xfrm>
          <a:prstGeom prst="rect">
            <a:avLst/>
          </a:prstGeom>
          <a:noFill/>
        </p:spPr>
        <p:txBody>
          <a:bodyPr wrap="square" rtlCol="0">
            <a:spAutoFit/>
          </a:bodyPr>
          <a:lstStyle/>
          <a:p>
            <a:r>
              <a:rPr lang="en-GB" sz="1400">
                <a:solidFill>
                  <a:schemeClr val="bg1">
                    <a:lumMod val="65000"/>
                  </a:schemeClr>
                </a:solidFill>
                <a:latin typeface="Century Gothic"/>
                <a:cs typeface="Century Gothic"/>
              </a:rPr>
              <a:t>Coaching </a:t>
            </a:r>
            <a:r>
              <a:rPr lang="mr-IN" sz="1400">
                <a:solidFill>
                  <a:schemeClr val="bg1">
                    <a:lumMod val="65000"/>
                  </a:schemeClr>
                </a:solidFill>
                <a:latin typeface="Century Gothic"/>
                <a:cs typeface="Century Gothic"/>
              </a:rPr>
              <a:t>–</a:t>
            </a:r>
            <a:r>
              <a:rPr lang="en-GB" sz="1400">
                <a:solidFill>
                  <a:schemeClr val="bg1">
                    <a:lumMod val="65000"/>
                  </a:schemeClr>
                </a:solidFill>
                <a:latin typeface="Century Gothic"/>
                <a:cs typeface="Century Gothic"/>
              </a:rPr>
              <a:t> Leadership Development </a:t>
            </a:r>
            <a:r>
              <a:rPr lang="mr-IN" sz="1400">
                <a:solidFill>
                  <a:schemeClr val="bg1">
                    <a:lumMod val="65000"/>
                  </a:schemeClr>
                </a:solidFill>
                <a:latin typeface="Century Gothic"/>
                <a:cs typeface="Century Gothic"/>
              </a:rPr>
              <a:t>–</a:t>
            </a:r>
            <a:r>
              <a:rPr lang="en-GB" sz="1400">
                <a:solidFill>
                  <a:schemeClr val="bg1">
                    <a:lumMod val="65000"/>
                  </a:schemeClr>
                </a:solidFill>
                <a:latin typeface="Century Gothic"/>
                <a:cs typeface="Century Gothic"/>
              </a:rPr>
              <a:t> Potential</a:t>
            </a:r>
          </a:p>
        </p:txBody>
      </p:sp>
      <p:sp>
        <p:nvSpPr>
          <p:cNvPr id="5" name="Content Placeholder 4">
            <a:extLst>
              <a:ext uri="{FF2B5EF4-FFF2-40B4-BE49-F238E27FC236}">
                <a16:creationId xmlns:a16="http://schemas.microsoft.com/office/drawing/2014/main" id="{3251CE20-A2A2-91DC-DD78-D9F5BE5CA6AF}"/>
              </a:ext>
            </a:extLst>
          </p:cNvPr>
          <p:cNvSpPr>
            <a:spLocks noGrp="1"/>
          </p:cNvSpPr>
          <p:nvPr>
            <p:ph idx="1"/>
          </p:nvPr>
        </p:nvSpPr>
        <p:spPr>
          <a:xfrm>
            <a:off x="2873246" y="1739026"/>
            <a:ext cx="5644520" cy="490471"/>
          </a:xfrm>
        </p:spPr>
        <p:txBody>
          <a:bodyPr>
            <a:normAutofit fontScale="85000" lnSpcReduction="10000"/>
          </a:bodyPr>
          <a:lstStyle/>
          <a:p>
            <a:pPr marL="0" indent="0">
              <a:buNone/>
            </a:pPr>
            <a:r>
              <a:rPr lang="en-GB" sz="2400" dirty="0"/>
              <a:t>“An asset; useful or valuable quality, skill or person”</a:t>
            </a:r>
          </a:p>
          <a:p>
            <a:pPr>
              <a:buFont typeface="Wingdings" panose="05000000000000000000" pitchFamily="2" charset="2"/>
              <a:buChar char="Ø"/>
            </a:pPr>
            <a:endParaRPr lang="en-GB" sz="2400" dirty="0"/>
          </a:p>
        </p:txBody>
      </p:sp>
      <p:sp>
        <p:nvSpPr>
          <p:cNvPr id="3" name="TextBox 2">
            <a:extLst>
              <a:ext uri="{FF2B5EF4-FFF2-40B4-BE49-F238E27FC236}">
                <a16:creationId xmlns:a16="http://schemas.microsoft.com/office/drawing/2014/main" id="{1955D2B4-A680-9D72-2729-A787998BD44F}"/>
              </a:ext>
            </a:extLst>
          </p:cNvPr>
          <p:cNvSpPr txBox="1"/>
          <p:nvPr/>
        </p:nvSpPr>
        <p:spPr>
          <a:xfrm>
            <a:off x="699442" y="5326201"/>
            <a:ext cx="10132290" cy="461665"/>
          </a:xfrm>
          <a:prstGeom prst="rect">
            <a:avLst/>
          </a:prstGeom>
          <a:noFill/>
        </p:spPr>
        <p:txBody>
          <a:bodyPr wrap="square">
            <a:spAutoFit/>
          </a:bodyPr>
          <a:lstStyle/>
          <a:p>
            <a:pPr marL="0" indent="0" algn="ctr">
              <a:buNone/>
            </a:pPr>
            <a:r>
              <a:rPr lang="en-GB" sz="2400" b="1" dirty="0">
                <a:solidFill>
                  <a:srgbClr val="1750A4"/>
                </a:solidFill>
              </a:rPr>
              <a:t>I have identified coaching senior women and men some possible reasons for IS</a:t>
            </a:r>
          </a:p>
        </p:txBody>
      </p:sp>
      <p:sp>
        <p:nvSpPr>
          <p:cNvPr id="10" name="TextBox 9">
            <a:extLst>
              <a:ext uri="{FF2B5EF4-FFF2-40B4-BE49-F238E27FC236}">
                <a16:creationId xmlns:a16="http://schemas.microsoft.com/office/drawing/2014/main" id="{691EFB1F-7B3E-0C6B-4FDF-7E0E450344C6}"/>
              </a:ext>
            </a:extLst>
          </p:cNvPr>
          <p:cNvSpPr txBox="1"/>
          <p:nvPr/>
        </p:nvSpPr>
        <p:spPr>
          <a:xfrm>
            <a:off x="1713565" y="4224046"/>
            <a:ext cx="7264180" cy="400110"/>
          </a:xfrm>
          <a:prstGeom prst="rect">
            <a:avLst/>
          </a:prstGeom>
          <a:noFill/>
        </p:spPr>
        <p:txBody>
          <a:bodyPr wrap="square">
            <a:spAutoFit/>
          </a:bodyPr>
          <a:lstStyle/>
          <a:p>
            <a:pPr marL="342900" indent="-342900">
              <a:buFont typeface="Arial" panose="020B0604020202020204" pitchFamily="34" charset="0"/>
              <a:buChar char="•"/>
            </a:pPr>
            <a:r>
              <a:rPr lang="en-GB" sz="2000" dirty="0"/>
              <a:t>Think of it like a traffic light asking us to stop and reflect</a:t>
            </a:r>
          </a:p>
        </p:txBody>
      </p:sp>
      <p:pic>
        <p:nvPicPr>
          <p:cNvPr id="12" name="Picture 11">
            <a:extLst>
              <a:ext uri="{FF2B5EF4-FFF2-40B4-BE49-F238E27FC236}">
                <a16:creationId xmlns:a16="http://schemas.microsoft.com/office/drawing/2014/main" id="{48F53C8D-E118-5622-38CD-D100521726F2}"/>
              </a:ext>
            </a:extLst>
          </p:cNvPr>
          <p:cNvPicPr>
            <a:picLocks noChangeAspect="1"/>
          </p:cNvPicPr>
          <p:nvPr/>
        </p:nvPicPr>
        <p:blipFill>
          <a:blip r:embed="rId4"/>
          <a:stretch>
            <a:fillRect/>
          </a:stretch>
        </p:blipFill>
        <p:spPr>
          <a:xfrm>
            <a:off x="1181275" y="1442628"/>
            <a:ext cx="1089717" cy="1083269"/>
          </a:xfrm>
          <a:prstGeom prst="rect">
            <a:avLst/>
          </a:prstGeom>
        </p:spPr>
      </p:pic>
      <p:sp>
        <p:nvSpPr>
          <p:cNvPr id="14" name="TextBox 13">
            <a:extLst>
              <a:ext uri="{FF2B5EF4-FFF2-40B4-BE49-F238E27FC236}">
                <a16:creationId xmlns:a16="http://schemas.microsoft.com/office/drawing/2014/main" id="{036F4B02-F21F-864B-D717-0D51AE3D50C4}"/>
              </a:ext>
            </a:extLst>
          </p:cNvPr>
          <p:cNvSpPr txBox="1"/>
          <p:nvPr/>
        </p:nvSpPr>
        <p:spPr>
          <a:xfrm>
            <a:off x="1726131" y="2980982"/>
            <a:ext cx="7029941" cy="400110"/>
          </a:xfrm>
          <a:prstGeom prst="rect">
            <a:avLst/>
          </a:prstGeom>
          <a:noFill/>
        </p:spPr>
        <p:txBody>
          <a:bodyPr wrap="square">
            <a:spAutoFit/>
          </a:bodyPr>
          <a:lstStyle/>
          <a:p>
            <a:pPr marL="342900" indent="-342900">
              <a:buFont typeface="Arial" panose="020B0604020202020204" pitchFamily="34" charset="0"/>
              <a:buChar char="•"/>
            </a:pPr>
            <a:r>
              <a:rPr lang="en-GB" sz="2000" dirty="0"/>
              <a:t>It’s warning us to stop, to think, to consider something.</a:t>
            </a:r>
          </a:p>
        </p:txBody>
      </p:sp>
      <p:sp>
        <p:nvSpPr>
          <p:cNvPr id="16" name="TextBox 15">
            <a:extLst>
              <a:ext uri="{FF2B5EF4-FFF2-40B4-BE49-F238E27FC236}">
                <a16:creationId xmlns:a16="http://schemas.microsoft.com/office/drawing/2014/main" id="{AD1BF787-8FF5-AAFC-94A0-B09A3789226E}"/>
              </a:ext>
            </a:extLst>
          </p:cNvPr>
          <p:cNvSpPr txBox="1"/>
          <p:nvPr/>
        </p:nvSpPr>
        <p:spPr>
          <a:xfrm>
            <a:off x="1726132" y="3395529"/>
            <a:ext cx="8739736" cy="400110"/>
          </a:xfrm>
          <a:prstGeom prst="rect">
            <a:avLst/>
          </a:prstGeom>
          <a:noFill/>
        </p:spPr>
        <p:txBody>
          <a:bodyPr wrap="square">
            <a:spAutoFit/>
          </a:bodyPr>
          <a:lstStyle/>
          <a:p>
            <a:pPr marL="342900" indent="-342900">
              <a:buFont typeface="Arial" panose="020B0604020202020204" pitchFamily="34" charset="0"/>
              <a:buChar char="•"/>
            </a:pPr>
            <a:r>
              <a:rPr lang="en-GB" sz="2000" dirty="0"/>
              <a:t>It can happen when we are stretching ourselves</a:t>
            </a:r>
          </a:p>
        </p:txBody>
      </p:sp>
      <p:sp>
        <p:nvSpPr>
          <p:cNvPr id="18" name="TextBox 17">
            <a:extLst>
              <a:ext uri="{FF2B5EF4-FFF2-40B4-BE49-F238E27FC236}">
                <a16:creationId xmlns:a16="http://schemas.microsoft.com/office/drawing/2014/main" id="{E43C2060-3CB3-4A36-7C3C-5E619FDE7A84}"/>
              </a:ext>
            </a:extLst>
          </p:cNvPr>
          <p:cNvSpPr txBox="1"/>
          <p:nvPr/>
        </p:nvSpPr>
        <p:spPr>
          <a:xfrm>
            <a:off x="1713565" y="4654608"/>
            <a:ext cx="6096000" cy="400110"/>
          </a:xfrm>
          <a:prstGeom prst="rect">
            <a:avLst/>
          </a:prstGeom>
          <a:noFill/>
        </p:spPr>
        <p:txBody>
          <a:bodyPr wrap="square">
            <a:spAutoFit/>
          </a:bodyPr>
          <a:lstStyle/>
          <a:p>
            <a:pPr marL="342900" indent="-342900">
              <a:buFont typeface="Arial" panose="020B0604020202020204" pitchFamily="34" charset="0"/>
              <a:buChar char="•"/>
            </a:pPr>
            <a:r>
              <a:rPr lang="en-GB" sz="2000" dirty="0"/>
              <a:t>It’s part of our primitive survival instinct</a:t>
            </a:r>
          </a:p>
        </p:txBody>
      </p:sp>
      <p:pic>
        <p:nvPicPr>
          <p:cNvPr id="2" name="Picture 1">
            <a:extLst>
              <a:ext uri="{FF2B5EF4-FFF2-40B4-BE49-F238E27FC236}">
                <a16:creationId xmlns:a16="http://schemas.microsoft.com/office/drawing/2014/main" id="{2DBE1CC2-520A-044E-0973-28EBE09A2F1F}"/>
              </a:ext>
            </a:extLst>
          </p:cNvPr>
          <p:cNvPicPr>
            <a:picLocks noChangeAspect="1"/>
          </p:cNvPicPr>
          <p:nvPr/>
        </p:nvPicPr>
        <p:blipFill>
          <a:blip r:embed="rId5"/>
          <a:stretch>
            <a:fillRect/>
          </a:stretch>
        </p:blipFill>
        <p:spPr>
          <a:xfrm>
            <a:off x="407600" y="6316865"/>
            <a:ext cx="11231788" cy="438207"/>
          </a:xfrm>
          <a:prstGeom prst="rect">
            <a:avLst/>
          </a:prstGeom>
        </p:spPr>
      </p:pic>
      <p:sp>
        <p:nvSpPr>
          <p:cNvPr id="7" name="Rectangle 6">
            <a:extLst>
              <a:ext uri="{FF2B5EF4-FFF2-40B4-BE49-F238E27FC236}">
                <a16:creationId xmlns:a16="http://schemas.microsoft.com/office/drawing/2014/main" id="{4F1A9263-EA0D-F059-7768-70AF3FA01398}"/>
              </a:ext>
            </a:extLst>
          </p:cNvPr>
          <p:cNvSpPr/>
          <p:nvPr/>
        </p:nvSpPr>
        <p:spPr>
          <a:xfrm>
            <a:off x="3825837" y="6372419"/>
            <a:ext cx="7710154" cy="307777"/>
          </a:xfrm>
          <a:prstGeom prst="rect">
            <a:avLst/>
          </a:prstGeom>
        </p:spPr>
        <p:txBody>
          <a:bodyPr wrap="square">
            <a:spAutoFit/>
          </a:bodyPr>
          <a:lstStyle/>
          <a:p>
            <a:pPr algn="dist"/>
            <a:r>
              <a:rPr lang="en-US" sz="1400" dirty="0">
                <a:solidFill>
                  <a:schemeClr val="bg1"/>
                </a:solidFill>
                <a:latin typeface="Century Gothic"/>
                <a:cs typeface="Century Gothic"/>
              </a:rPr>
              <a:t>Being the Difference, Optimism, Enabling and Kindness</a:t>
            </a:r>
          </a:p>
        </p:txBody>
      </p:sp>
      <p:sp>
        <p:nvSpPr>
          <p:cNvPr id="11" name="TextBox 10">
            <a:extLst>
              <a:ext uri="{FF2B5EF4-FFF2-40B4-BE49-F238E27FC236}">
                <a16:creationId xmlns:a16="http://schemas.microsoft.com/office/drawing/2014/main" id="{631F8EDD-9D9B-7C08-CEFB-40EB57B97565}"/>
              </a:ext>
            </a:extLst>
          </p:cNvPr>
          <p:cNvSpPr txBox="1"/>
          <p:nvPr/>
        </p:nvSpPr>
        <p:spPr>
          <a:xfrm>
            <a:off x="1726131" y="3836223"/>
            <a:ext cx="7445577" cy="400110"/>
          </a:xfrm>
          <a:prstGeom prst="rect">
            <a:avLst/>
          </a:prstGeom>
          <a:noFill/>
        </p:spPr>
        <p:txBody>
          <a:bodyPr wrap="square">
            <a:spAutoFit/>
          </a:bodyPr>
          <a:lstStyle/>
          <a:p>
            <a:pPr marL="342900" indent="-342900">
              <a:buFont typeface="Arial" panose="020B0604020202020204" pitchFamily="34" charset="0"/>
              <a:buChar char="•"/>
            </a:pPr>
            <a:r>
              <a:rPr lang="en-GB" sz="2000" dirty="0"/>
              <a:t>It can happen moving into new roles, spaces or responsibilities</a:t>
            </a:r>
          </a:p>
        </p:txBody>
      </p:sp>
    </p:spTree>
    <p:extLst>
      <p:ext uri="{BB962C8B-B14F-4D97-AF65-F5344CB8AC3E}">
        <p14:creationId xmlns:p14="http://schemas.microsoft.com/office/powerpoint/2010/main" val="19649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circle(in)">
                                      <p:cBhvr>
                                        <p:cTn id="10" dur="2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 calcmode="lin" valueType="num">
                                      <p:cBhvr additive="base">
                                        <p:cTn id="2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 calcmode="lin" valueType="num">
                                      <p:cBhvr additive="base">
                                        <p:cTn id="3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animEffect transition="in" filter="circle(in)">
                                      <p:cBhvr>
                                        <p:cTn id="4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4" grpId="0"/>
      <p:bldP spid="18"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D1CF17-0934-5230-0C21-92FAA420B9CA}"/>
              </a:ext>
            </a:extLst>
          </p:cNvPr>
          <p:cNvPicPr>
            <a:picLocks noChangeAspect="1"/>
          </p:cNvPicPr>
          <p:nvPr/>
        </p:nvPicPr>
        <p:blipFill>
          <a:blip r:embed="rId3"/>
          <a:stretch>
            <a:fillRect/>
          </a:stretch>
        </p:blipFill>
        <p:spPr>
          <a:xfrm>
            <a:off x="11734478" y="260849"/>
            <a:ext cx="342811" cy="6336302"/>
          </a:xfrm>
          <a:prstGeom prst="rect">
            <a:avLst/>
          </a:prstGeom>
        </p:spPr>
      </p:pic>
      <p:sp>
        <p:nvSpPr>
          <p:cNvPr id="4" name="Title 3">
            <a:extLst>
              <a:ext uri="{FF2B5EF4-FFF2-40B4-BE49-F238E27FC236}">
                <a16:creationId xmlns:a16="http://schemas.microsoft.com/office/drawing/2014/main" id="{014C98C6-E8E0-70B6-E70D-0E5F92AAD0AC}"/>
              </a:ext>
            </a:extLst>
          </p:cNvPr>
          <p:cNvSpPr>
            <a:spLocks noGrp="1"/>
          </p:cNvSpPr>
          <p:nvPr>
            <p:ph type="title"/>
          </p:nvPr>
        </p:nvSpPr>
        <p:spPr>
          <a:xfrm>
            <a:off x="520384" y="1178284"/>
            <a:ext cx="11151231" cy="439002"/>
          </a:xfrm>
        </p:spPr>
        <p:txBody>
          <a:bodyPr>
            <a:noAutofit/>
          </a:bodyPr>
          <a:lstStyle/>
          <a:p>
            <a:br>
              <a:rPr lang="en-US" sz="3200" b="1">
                <a:effectLst/>
                <a:latin typeface="Century Gothic" panose="020B0502020202020204" pitchFamily="34" charset="0"/>
                <a:ea typeface="MS Mincho" panose="02020609040205080304" pitchFamily="49" charset="-128"/>
              </a:rPr>
            </a:br>
            <a:br>
              <a:rPr lang="en-US" sz="3200" b="1">
                <a:effectLst/>
                <a:latin typeface="Century Gothic" panose="020B0502020202020204" pitchFamily="34" charset="0"/>
                <a:ea typeface="MS Mincho" panose="02020609040205080304" pitchFamily="49" charset="-128"/>
              </a:rPr>
            </a:br>
            <a:br>
              <a:rPr lang="en-GB" sz="1800" kern="100">
                <a:effectLst/>
                <a:latin typeface="Calibri" panose="020F0502020204030204" pitchFamily="34" charset="0"/>
                <a:ea typeface="Calibri" panose="020F0502020204030204" pitchFamily="34" charset="0"/>
                <a:cs typeface="Times New Roman" panose="02020603050405020304" pitchFamily="18" charset="0"/>
              </a:rPr>
            </a:br>
            <a:br>
              <a:rPr lang="en-US" sz="3200" b="1">
                <a:solidFill>
                  <a:srgbClr val="175FAF"/>
                </a:solidFill>
                <a:latin typeface="Century Gothic"/>
                <a:ea typeface="MS Mincho"/>
              </a:rPr>
            </a:br>
            <a:br>
              <a:rPr lang="en-US" sz="3200" b="1">
                <a:solidFill>
                  <a:srgbClr val="FF0000"/>
                </a:solidFill>
                <a:latin typeface="Century Gothic"/>
                <a:ea typeface="MS Mincho"/>
              </a:rPr>
            </a:br>
            <a:endParaRPr lang="en-GB" sz="3200" b="1">
              <a:solidFill>
                <a:srgbClr val="FF0000"/>
              </a:solidFill>
              <a:latin typeface="Century Gothic" panose="020B0502020202020204" pitchFamily="34" charset="0"/>
            </a:endParaRPr>
          </a:p>
        </p:txBody>
      </p:sp>
      <p:sp>
        <p:nvSpPr>
          <p:cNvPr id="10" name="TextBox 9">
            <a:extLst>
              <a:ext uri="{FF2B5EF4-FFF2-40B4-BE49-F238E27FC236}">
                <a16:creationId xmlns:a16="http://schemas.microsoft.com/office/drawing/2014/main" id="{316178E6-8587-F7C3-678D-90EDE55ECA8E}"/>
              </a:ext>
            </a:extLst>
          </p:cNvPr>
          <p:cNvSpPr txBox="1"/>
          <p:nvPr/>
        </p:nvSpPr>
        <p:spPr>
          <a:xfrm>
            <a:off x="520384" y="319401"/>
            <a:ext cx="10338602" cy="307777"/>
          </a:xfrm>
          <a:prstGeom prst="rect">
            <a:avLst/>
          </a:prstGeom>
          <a:noFill/>
        </p:spPr>
        <p:txBody>
          <a:bodyPr wrap="square" rtlCol="0">
            <a:spAutoFit/>
          </a:bodyPr>
          <a:lstStyle/>
          <a:p>
            <a:r>
              <a:rPr lang="en-GB" sz="1400">
                <a:solidFill>
                  <a:schemeClr val="bg1">
                    <a:lumMod val="65000"/>
                  </a:schemeClr>
                </a:solidFill>
                <a:latin typeface="Century Gothic"/>
                <a:cs typeface="Century Gothic"/>
              </a:rPr>
              <a:t>Coaching </a:t>
            </a:r>
            <a:r>
              <a:rPr lang="mr-IN" sz="1400">
                <a:solidFill>
                  <a:schemeClr val="bg1">
                    <a:lumMod val="65000"/>
                  </a:schemeClr>
                </a:solidFill>
                <a:latin typeface="Century Gothic"/>
                <a:cs typeface="Century Gothic"/>
              </a:rPr>
              <a:t>–</a:t>
            </a:r>
            <a:r>
              <a:rPr lang="en-GB" sz="1400">
                <a:solidFill>
                  <a:schemeClr val="bg1">
                    <a:lumMod val="65000"/>
                  </a:schemeClr>
                </a:solidFill>
                <a:latin typeface="Century Gothic"/>
                <a:cs typeface="Century Gothic"/>
              </a:rPr>
              <a:t> Leadership Development </a:t>
            </a:r>
            <a:r>
              <a:rPr lang="mr-IN" sz="1400">
                <a:solidFill>
                  <a:schemeClr val="bg1">
                    <a:lumMod val="65000"/>
                  </a:schemeClr>
                </a:solidFill>
                <a:latin typeface="Century Gothic"/>
                <a:cs typeface="Century Gothic"/>
              </a:rPr>
              <a:t>–</a:t>
            </a:r>
            <a:r>
              <a:rPr lang="en-GB" sz="1400">
                <a:solidFill>
                  <a:schemeClr val="bg1">
                    <a:lumMod val="65000"/>
                  </a:schemeClr>
                </a:solidFill>
                <a:latin typeface="Century Gothic"/>
                <a:cs typeface="Century Gothic"/>
              </a:rPr>
              <a:t> Potential</a:t>
            </a:r>
          </a:p>
        </p:txBody>
      </p:sp>
      <p:sp>
        <p:nvSpPr>
          <p:cNvPr id="3" name="Title 3">
            <a:extLst>
              <a:ext uri="{FF2B5EF4-FFF2-40B4-BE49-F238E27FC236}">
                <a16:creationId xmlns:a16="http://schemas.microsoft.com/office/drawing/2014/main" id="{7BD72415-C3F5-DEDC-6A3E-C0FE5F18CF1A}"/>
              </a:ext>
            </a:extLst>
          </p:cNvPr>
          <p:cNvSpPr txBox="1">
            <a:spLocks/>
          </p:cNvSpPr>
          <p:nvPr/>
        </p:nvSpPr>
        <p:spPr>
          <a:xfrm>
            <a:off x="509431" y="687813"/>
            <a:ext cx="10733273" cy="490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1F4EA4"/>
                </a:solidFill>
                <a:latin typeface="Century Gothic" panose="020B0502020202020204" pitchFamily="34" charset="0"/>
              </a:rPr>
              <a:t>Why is an Asset based approach important?</a:t>
            </a:r>
          </a:p>
        </p:txBody>
      </p:sp>
      <p:sp>
        <p:nvSpPr>
          <p:cNvPr id="5" name="TextBox 4">
            <a:extLst>
              <a:ext uri="{FF2B5EF4-FFF2-40B4-BE49-F238E27FC236}">
                <a16:creationId xmlns:a16="http://schemas.microsoft.com/office/drawing/2014/main" id="{73B7E6C7-5A14-B107-0E1F-D3C8EC0045D5}"/>
              </a:ext>
            </a:extLst>
          </p:cNvPr>
          <p:cNvSpPr txBox="1"/>
          <p:nvPr/>
        </p:nvSpPr>
        <p:spPr>
          <a:xfrm>
            <a:off x="1283855" y="2107757"/>
            <a:ext cx="2539478" cy="400110"/>
          </a:xfrm>
          <a:prstGeom prst="rect">
            <a:avLst/>
          </a:prstGeom>
          <a:noFill/>
        </p:spPr>
        <p:txBody>
          <a:bodyPr wrap="none" rtlCol="0">
            <a:spAutoFit/>
          </a:bodyPr>
          <a:lstStyle/>
          <a:p>
            <a:pPr marL="342900" indent="-342900">
              <a:buClr>
                <a:srgbClr val="1750A4"/>
              </a:buClr>
              <a:buFont typeface="Wingdings" panose="05000000000000000000" pitchFamily="2" charset="2"/>
              <a:buChar char="ü"/>
            </a:pPr>
            <a:r>
              <a:rPr lang="en-GB" sz="2000" dirty="0"/>
              <a:t>It is solution based </a:t>
            </a:r>
          </a:p>
        </p:txBody>
      </p:sp>
      <p:sp>
        <p:nvSpPr>
          <p:cNvPr id="7" name="TextBox 6">
            <a:extLst>
              <a:ext uri="{FF2B5EF4-FFF2-40B4-BE49-F238E27FC236}">
                <a16:creationId xmlns:a16="http://schemas.microsoft.com/office/drawing/2014/main" id="{1D5F7C50-282D-224E-C531-04BD6AA74E29}"/>
              </a:ext>
            </a:extLst>
          </p:cNvPr>
          <p:cNvSpPr txBox="1"/>
          <p:nvPr/>
        </p:nvSpPr>
        <p:spPr>
          <a:xfrm>
            <a:off x="1283855" y="2591043"/>
            <a:ext cx="4818370" cy="400110"/>
          </a:xfrm>
          <a:prstGeom prst="rect">
            <a:avLst/>
          </a:prstGeom>
          <a:noFill/>
        </p:spPr>
        <p:txBody>
          <a:bodyPr wrap="none" rtlCol="0">
            <a:spAutoFit/>
          </a:bodyPr>
          <a:lstStyle/>
          <a:p>
            <a:pPr marL="342900" indent="-342900">
              <a:buClr>
                <a:srgbClr val="1750A4"/>
              </a:buClr>
              <a:buFont typeface="Wingdings" panose="05000000000000000000" pitchFamily="2" charset="2"/>
              <a:buChar char="ü"/>
            </a:pPr>
            <a:r>
              <a:rPr lang="en-GB" sz="2000" dirty="0"/>
              <a:t>It focuses on progress and improvements</a:t>
            </a:r>
          </a:p>
        </p:txBody>
      </p:sp>
      <p:sp>
        <p:nvSpPr>
          <p:cNvPr id="9" name="TextBox 8">
            <a:extLst>
              <a:ext uri="{FF2B5EF4-FFF2-40B4-BE49-F238E27FC236}">
                <a16:creationId xmlns:a16="http://schemas.microsoft.com/office/drawing/2014/main" id="{613E1BC8-A6E9-0A5C-BA7F-463F1024F839}"/>
              </a:ext>
            </a:extLst>
          </p:cNvPr>
          <p:cNvSpPr txBox="1"/>
          <p:nvPr/>
        </p:nvSpPr>
        <p:spPr>
          <a:xfrm>
            <a:off x="1283854" y="3100654"/>
            <a:ext cx="3367717" cy="400110"/>
          </a:xfrm>
          <a:prstGeom prst="rect">
            <a:avLst/>
          </a:prstGeom>
          <a:noFill/>
        </p:spPr>
        <p:txBody>
          <a:bodyPr wrap="none" rtlCol="0">
            <a:spAutoFit/>
          </a:bodyPr>
          <a:lstStyle/>
          <a:p>
            <a:pPr marL="342900" indent="-342900">
              <a:buClr>
                <a:srgbClr val="1750A4"/>
              </a:buClr>
              <a:buFont typeface="Wingdings" panose="05000000000000000000" pitchFamily="2" charset="2"/>
              <a:buChar char="ü"/>
            </a:pPr>
            <a:r>
              <a:rPr lang="en-GB" sz="2000" dirty="0"/>
              <a:t>It normalises this challenge</a:t>
            </a:r>
          </a:p>
        </p:txBody>
      </p:sp>
      <p:sp>
        <p:nvSpPr>
          <p:cNvPr id="11" name="TextBox 10">
            <a:extLst>
              <a:ext uri="{FF2B5EF4-FFF2-40B4-BE49-F238E27FC236}">
                <a16:creationId xmlns:a16="http://schemas.microsoft.com/office/drawing/2014/main" id="{05BB1305-EA5F-D74E-73F5-CDDDAF205600}"/>
              </a:ext>
            </a:extLst>
          </p:cNvPr>
          <p:cNvSpPr txBox="1"/>
          <p:nvPr/>
        </p:nvSpPr>
        <p:spPr>
          <a:xfrm>
            <a:off x="1283854" y="3624071"/>
            <a:ext cx="5978816" cy="400110"/>
          </a:xfrm>
          <a:prstGeom prst="rect">
            <a:avLst/>
          </a:prstGeom>
          <a:noFill/>
        </p:spPr>
        <p:txBody>
          <a:bodyPr wrap="none" rtlCol="0">
            <a:spAutoFit/>
          </a:bodyPr>
          <a:lstStyle/>
          <a:p>
            <a:pPr marL="342900" indent="-342900">
              <a:buClr>
                <a:srgbClr val="1750A4"/>
              </a:buClr>
              <a:buFont typeface="Wingdings" panose="05000000000000000000" pitchFamily="2" charset="2"/>
              <a:buChar char="ü"/>
            </a:pPr>
            <a:r>
              <a:rPr lang="en-GB" sz="2000" dirty="0"/>
              <a:t>It gives you tools and strategies to take more control</a:t>
            </a:r>
          </a:p>
        </p:txBody>
      </p:sp>
      <p:sp>
        <p:nvSpPr>
          <p:cNvPr id="12" name="TextBox 11">
            <a:extLst>
              <a:ext uri="{FF2B5EF4-FFF2-40B4-BE49-F238E27FC236}">
                <a16:creationId xmlns:a16="http://schemas.microsoft.com/office/drawing/2014/main" id="{6628A803-937E-C604-1BD6-02DA11B907F1}"/>
              </a:ext>
            </a:extLst>
          </p:cNvPr>
          <p:cNvSpPr txBox="1"/>
          <p:nvPr/>
        </p:nvSpPr>
        <p:spPr>
          <a:xfrm>
            <a:off x="1283854" y="4183208"/>
            <a:ext cx="3228576" cy="400110"/>
          </a:xfrm>
          <a:prstGeom prst="rect">
            <a:avLst/>
          </a:prstGeom>
          <a:noFill/>
        </p:spPr>
        <p:txBody>
          <a:bodyPr wrap="none" rtlCol="0">
            <a:spAutoFit/>
          </a:bodyPr>
          <a:lstStyle/>
          <a:p>
            <a:pPr marL="342900" indent="-342900">
              <a:buClr>
                <a:srgbClr val="1750A4"/>
              </a:buClr>
              <a:buFont typeface="Wingdings" panose="05000000000000000000" pitchFamily="2" charset="2"/>
              <a:buChar char="ü"/>
            </a:pPr>
            <a:r>
              <a:rPr lang="en-GB" sz="2000" dirty="0"/>
              <a:t>Ultimately, it is optimistic</a:t>
            </a:r>
          </a:p>
        </p:txBody>
      </p:sp>
      <p:pic>
        <p:nvPicPr>
          <p:cNvPr id="2" name="Picture 1">
            <a:extLst>
              <a:ext uri="{FF2B5EF4-FFF2-40B4-BE49-F238E27FC236}">
                <a16:creationId xmlns:a16="http://schemas.microsoft.com/office/drawing/2014/main" id="{F674422F-4526-0450-DA67-BC9BDA8119BF}"/>
              </a:ext>
            </a:extLst>
          </p:cNvPr>
          <p:cNvPicPr>
            <a:picLocks noChangeAspect="1"/>
          </p:cNvPicPr>
          <p:nvPr/>
        </p:nvPicPr>
        <p:blipFill>
          <a:blip r:embed="rId4"/>
          <a:stretch>
            <a:fillRect/>
          </a:stretch>
        </p:blipFill>
        <p:spPr>
          <a:xfrm>
            <a:off x="407600" y="6316865"/>
            <a:ext cx="11231788" cy="438207"/>
          </a:xfrm>
          <a:prstGeom prst="rect">
            <a:avLst/>
          </a:prstGeom>
        </p:spPr>
      </p:pic>
      <p:sp>
        <p:nvSpPr>
          <p:cNvPr id="13" name="Rectangle 12">
            <a:extLst>
              <a:ext uri="{FF2B5EF4-FFF2-40B4-BE49-F238E27FC236}">
                <a16:creationId xmlns:a16="http://schemas.microsoft.com/office/drawing/2014/main" id="{BBBC18C7-C609-E56A-A4D9-28B32BB6A492}"/>
              </a:ext>
            </a:extLst>
          </p:cNvPr>
          <p:cNvSpPr/>
          <p:nvPr/>
        </p:nvSpPr>
        <p:spPr>
          <a:xfrm>
            <a:off x="3825837" y="6372419"/>
            <a:ext cx="7710154" cy="307777"/>
          </a:xfrm>
          <a:prstGeom prst="rect">
            <a:avLst/>
          </a:prstGeom>
        </p:spPr>
        <p:txBody>
          <a:bodyPr wrap="square">
            <a:spAutoFit/>
          </a:bodyPr>
          <a:lstStyle/>
          <a:p>
            <a:pPr algn="dist"/>
            <a:r>
              <a:rPr lang="en-US" sz="1400" dirty="0">
                <a:solidFill>
                  <a:schemeClr val="bg1"/>
                </a:solidFill>
                <a:latin typeface="Century Gothic"/>
                <a:cs typeface="Century Gothic"/>
              </a:rPr>
              <a:t>Being the Difference, Optimism, Enabling and Kindness</a:t>
            </a:r>
          </a:p>
        </p:txBody>
      </p:sp>
      <p:sp>
        <p:nvSpPr>
          <p:cNvPr id="6" name="TextBox 5">
            <a:extLst>
              <a:ext uri="{FF2B5EF4-FFF2-40B4-BE49-F238E27FC236}">
                <a16:creationId xmlns:a16="http://schemas.microsoft.com/office/drawing/2014/main" id="{8355C7CB-3C9F-45C9-085E-F5E40B6380D4}"/>
              </a:ext>
            </a:extLst>
          </p:cNvPr>
          <p:cNvSpPr txBox="1"/>
          <p:nvPr/>
        </p:nvSpPr>
        <p:spPr>
          <a:xfrm>
            <a:off x="1271061" y="4657099"/>
            <a:ext cx="4311501" cy="400110"/>
          </a:xfrm>
          <a:prstGeom prst="rect">
            <a:avLst/>
          </a:prstGeom>
          <a:noFill/>
        </p:spPr>
        <p:txBody>
          <a:bodyPr wrap="none" rtlCol="0">
            <a:spAutoFit/>
          </a:bodyPr>
          <a:lstStyle/>
          <a:p>
            <a:pPr marL="342900" indent="-342900">
              <a:buClr>
                <a:srgbClr val="1750A4"/>
              </a:buClr>
              <a:buFont typeface="Wingdings" panose="05000000000000000000" pitchFamily="2" charset="2"/>
              <a:buChar char="ü"/>
            </a:pPr>
            <a:r>
              <a:rPr lang="en-GB" sz="2000" dirty="0"/>
              <a:t>We can use the wisdom to do better</a:t>
            </a:r>
          </a:p>
        </p:txBody>
      </p:sp>
      <p:sp>
        <p:nvSpPr>
          <p:cNvPr id="14" name="TextBox 13">
            <a:extLst>
              <a:ext uri="{FF2B5EF4-FFF2-40B4-BE49-F238E27FC236}">
                <a16:creationId xmlns:a16="http://schemas.microsoft.com/office/drawing/2014/main" id="{ED49F934-819B-8F2A-3017-F4DA2152E96D}"/>
              </a:ext>
            </a:extLst>
          </p:cNvPr>
          <p:cNvSpPr txBox="1"/>
          <p:nvPr/>
        </p:nvSpPr>
        <p:spPr>
          <a:xfrm>
            <a:off x="220206" y="5507549"/>
            <a:ext cx="11606575" cy="461665"/>
          </a:xfrm>
          <a:prstGeom prst="rect">
            <a:avLst/>
          </a:prstGeom>
          <a:noFill/>
        </p:spPr>
        <p:txBody>
          <a:bodyPr wrap="none" rtlCol="0">
            <a:spAutoFit/>
          </a:bodyPr>
          <a:lstStyle/>
          <a:p>
            <a:pPr>
              <a:buClr>
                <a:srgbClr val="1750A4"/>
              </a:buClr>
            </a:pPr>
            <a:r>
              <a:rPr lang="en-GB" sz="2400" b="1" dirty="0">
                <a:solidFill>
                  <a:srgbClr val="1750A4"/>
                </a:solidFill>
              </a:rPr>
              <a:t>Imagine Imposter Syndrome like a brick wall, visualise individual bricks as your challenges</a:t>
            </a:r>
          </a:p>
        </p:txBody>
      </p:sp>
    </p:spTree>
    <p:extLst>
      <p:ext uri="{BB962C8B-B14F-4D97-AF65-F5344CB8AC3E}">
        <p14:creationId xmlns:p14="http://schemas.microsoft.com/office/powerpoint/2010/main" val="162864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P spid="12" grpId="0"/>
      <p:bldP spid="6"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D1CF17-0934-5230-0C21-92FAA420B9CA}"/>
              </a:ext>
            </a:extLst>
          </p:cNvPr>
          <p:cNvPicPr>
            <a:picLocks noChangeAspect="1"/>
          </p:cNvPicPr>
          <p:nvPr/>
        </p:nvPicPr>
        <p:blipFill>
          <a:blip r:embed="rId3"/>
          <a:stretch>
            <a:fillRect/>
          </a:stretch>
        </p:blipFill>
        <p:spPr>
          <a:xfrm>
            <a:off x="11734478" y="260849"/>
            <a:ext cx="342811" cy="6336302"/>
          </a:xfrm>
          <a:prstGeom prst="rect">
            <a:avLst/>
          </a:prstGeom>
        </p:spPr>
      </p:pic>
      <p:sp>
        <p:nvSpPr>
          <p:cNvPr id="10" name="TextBox 9">
            <a:extLst>
              <a:ext uri="{FF2B5EF4-FFF2-40B4-BE49-F238E27FC236}">
                <a16:creationId xmlns:a16="http://schemas.microsoft.com/office/drawing/2014/main" id="{316178E6-8587-F7C3-678D-90EDE55ECA8E}"/>
              </a:ext>
            </a:extLst>
          </p:cNvPr>
          <p:cNvSpPr txBox="1"/>
          <p:nvPr/>
        </p:nvSpPr>
        <p:spPr>
          <a:xfrm>
            <a:off x="520384" y="319401"/>
            <a:ext cx="10338602" cy="307777"/>
          </a:xfrm>
          <a:prstGeom prst="rect">
            <a:avLst/>
          </a:prstGeom>
          <a:noFill/>
        </p:spPr>
        <p:txBody>
          <a:bodyPr wrap="square" rtlCol="0">
            <a:spAutoFit/>
          </a:bodyPr>
          <a:lstStyle/>
          <a:p>
            <a:r>
              <a:rPr lang="en-GB" sz="1400">
                <a:solidFill>
                  <a:schemeClr val="bg1">
                    <a:lumMod val="65000"/>
                  </a:schemeClr>
                </a:solidFill>
                <a:latin typeface="Century Gothic"/>
                <a:cs typeface="Century Gothic"/>
              </a:rPr>
              <a:t>Coaching </a:t>
            </a:r>
            <a:r>
              <a:rPr lang="mr-IN" sz="1400">
                <a:solidFill>
                  <a:schemeClr val="bg1">
                    <a:lumMod val="65000"/>
                  </a:schemeClr>
                </a:solidFill>
                <a:latin typeface="Century Gothic"/>
                <a:cs typeface="Century Gothic"/>
              </a:rPr>
              <a:t>–</a:t>
            </a:r>
            <a:r>
              <a:rPr lang="en-GB" sz="1400">
                <a:solidFill>
                  <a:schemeClr val="bg1">
                    <a:lumMod val="65000"/>
                  </a:schemeClr>
                </a:solidFill>
                <a:latin typeface="Century Gothic"/>
                <a:cs typeface="Century Gothic"/>
              </a:rPr>
              <a:t> Leadership Development </a:t>
            </a:r>
            <a:r>
              <a:rPr lang="mr-IN" sz="1400">
                <a:solidFill>
                  <a:schemeClr val="bg1">
                    <a:lumMod val="65000"/>
                  </a:schemeClr>
                </a:solidFill>
                <a:latin typeface="Century Gothic"/>
                <a:cs typeface="Century Gothic"/>
              </a:rPr>
              <a:t>–</a:t>
            </a:r>
            <a:r>
              <a:rPr lang="en-GB" sz="1400">
                <a:solidFill>
                  <a:schemeClr val="bg1">
                    <a:lumMod val="65000"/>
                  </a:schemeClr>
                </a:solidFill>
                <a:latin typeface="Century Gothic"/>
                <a:cs typeface="Century Gothic"/>
              </a:rPr>
              <a:t> Potential</a:t>
            </a:r>
          </a:p>
        </p:txBody>
      </p:sp>
      <p:sp>
        <p:nvSpPr>
          <p:cNvPr id="7" name="TextBox 6">
            <a:extLst>
              <a:ext uri="{FF2B5EF4-FFF2-40B4-BE49-F238E27FC236}">
                <a16:creationId xmlns:a16="http://schemas.microsoft.com/office/drawing/2014/main" id="{4D339373-056C-D1FF-4650-BF3766CF3941}"/>
              </a:ext>
            </a:extLst>
          </p:cNvPr>
          <p:cNvSpPr txBox="1"/>
          <p:nvPr/>
        </p:nvSpPr>
        <p:spPr>
          <a:xfrm>
            <a:off x="488953" y="546775"/>
            <a:ext cx="10338602" cy="584775"/>
          </a:xfrm>
          <a:prstGeom prst="rect">
            <a:avLst/>
          </a:prstGeom>
          <a:noFill/>
        </p:spPr>
        <p:txBody>
          <a:bodyPr wrap="square" rtlCol="0">
            <a:spAutoFit/>
          </a:bodyPr>
          <a:lstStyle/>
          <a:p>
            <a:r>
              <a:rPr lang="en-GB" sz="3200" b="1" kern="100" dirty="0">
                <a:solidFill>
                  <a:srgbClr val="175FAF"/>
                </a:solidFill>
                <a:effectLst/>
                <a:latin typeface="Century Gothic" panose="020B0502020202020204" pitchFamily="34" charset="0"/>
                <a:ea typeface="Calibri" panose="020F0502020204030204" pitchFamily="34" charset="0"/>
                <a:cs typeface="Times New Roman" panose="02020603050405020304" pitchFamily="18" charset="0"/>
              </a:rPr>
              <a:t>The Blend 12 Cs Model for the workplace</a:t>
            </a:r>
            <a:endParaRPr lang="en-GB" sz="3200" dirty="0">
              <a:solidFill>
                <a:srgbClr val="FF0000"/>
              </a:solidFill>
              <a:latin typeface="Century Gothic"/>
              <a:cs typeface="Century Gothic"/>
            </a:endParaRPr>
          </a:p>
        </p:txBody>
      </p:sp>
      <p:sp>
        <p:nvSpPr>
          <p:cNvPr id="2" name="TextBox 1">
            <a:extLst>
              <a:ext uri="{FF2B5EF4-FFF2-40B4-BE49-F238E27FC236}">
                <a16:creationId xmlns:a16="http://schemas.microsoft.com/office/drawing/2014/main" id="{2C114AF3-E912-0B75-B92A-019D3AF21640}"/>
              </a:ext>
            </a:extLst>
          </p:cNvPr>
          <p:cNvSpPr txBox="1"/>
          <p:nvPr/>
        </p:nvSpPr>
        <p:spPr>
          <a:xfrm>
            <a:off x="2812080" y="5243610"/>
            <a:ext cx="5907749" cy="646331"/>
          </a:xfrm>
          <a:prstGeom prst="rect">
            <a:avLst/>
          </a:prstGeom>
          <a:noFill/>
        </p:spPr>
        <p:txBody>
          <a:bodyPr wrap="none" rtlCol="0">
            <a:noAutofit/>
          </a:bodyPr>
          <a:lstStyle/>
          <a:p>
            <a:pPr algn="ctr"/>
            <a:r>
              <a:rPr lang="en-GB" sz="3600" b="0" i="0">
                <a:solidFill>
                  <a:srgbClr val="1B2538"/>
                </a:solidFill>
                <a:effectLst/>
              </a:rPr>
              <a:t>I m p o s t e r   P r o m p t s</a:t>
            </a:r>
            <a:endParaRPr lang="en-GB" sz="3600"/>
          </a:p>
        </p:txBody>
      </p:sp>
      <p:pic>
        <p:nvPicPr>
          <p:cNvPr id="5" name="Picture 4" descr="A blue rectangular object with a white top&#10;&#10;Description automatically generated">
            <a:extLst>
              <a:ext uri="{FF2B5EF4-FFF2-40B4-BE49-F238E27FC236}">
                <a16:creationId xmlns:a16="http://schemas.microsoft.com/office/drawing/2014/main" id="{5F04D7DA-75DB-1EA0-2862-92CBEB607E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5082" y="4336302"/>
            <a:ext cx="2324424" cy="800212"/>
          </a:xfrm>
          <a:prstGeom prst="rect">
            <a:avLst/>
          </a:prstGeom>
        </p:spPr>
      </p:pic>
      <p:pic>
        <p:nvPicPr>
          <p:cNvPr id="12" name="Picture 11" descr="A green square object with a white background&#10;&#10;Description automatically generated">
            <a:extLst>
              <a:ext uri="{FF2B5EF4-FFF2-40B4-BE49-F238E27FC236}">
                <a16:creationId xmlns:a16="http://schemas.microsoft.com/office/drawing/2014/main" id="{BA9498F6-04B1-F3C7-4319-C6FF5FCF31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5466" y="4272107"/>
            <a:ext cx="2381582" cy="857370"/>
          </a:xfrm>
          <a:prstGeom prst="rect">
            <a:avLst/>
          </a:prstGeom>
        </p:spPr>
      </p:pic>
      <p:pic>
        <p:nvPicPr>
          <p:cNvPr id="14" name="Picture 13" descr="A blue rectangular object with a white background&#10;&#10;Description automatically generated">
            <a:extLst>
              <a:ext uri="{FF2B5EF4-FFF2-40B4-BE49-F238E27FC236}">
                <a16:creationId xmlns:a16="http://schemas.microsoft.com/office/drawing/2014/main" id="{3E75220F-1215-FCC4-4FEA-C63A780142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0858" y="4272107"/>
            <a:ext cx="2343477" cy="819264"/>
          </a:xfrm>
          <a:prstGeom prst="rect">
            <a:avLst/>
          </a:prstGeom>
        </p:spPr>
      </p:pic>
      <p:pic>
        <p:nvPicPr>
          <p:cNvPr id="27" name="Picture 26" descr="A blue rectangular object with a white background&#10;&#10;Description automatically generated">
            <a:extLst>
              <a:ext uri="{FF2B5EF4-FFF2-40B4-BE49-F238E27FC236}">
                <a16:creationId xmlns:a16="http://schemas.microsoft.com/office/drawing/2014/main" id="{E4C31CA6-B163-7D1F-43F5-E31466C048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4702" y="4326776"/>
            <a:ext cx="2343477" cy="819264"/>
          </a:xfrm>
          <a:prstGeom prst="rect">
            <a:avLst/>
          </a:prstGeom>
        </p:spPr>
      </p:pic>
      <p:pic>
        <p:nvPicPr>
          <p:cNvPr id="28" name="Picture 27" descr="A blue rectangular object with a white background&#10;&#10;Description automatically generated">
            <a:extLst>
              <a:ext uri="{FF2B5EF4-FFF2-40B4-BE49-F238E27FC236}">
                <a16:creationId xmlns:a16="http://schemas.microsoft.com/office/drawing/2014/main" id="{039843A9-246C-7F43-6D07-8BFB3D317C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9572" y="3081339"/>
            <a:ext cx="2343477" cy="819264"/>
          </a:xfrm>
          <a:prstGeom prst="rect">
            <a:avLst/>
          </a:prstGeom>
        </p:spPr>
      </p:pic>
      <p:pic>
        <p:nvPicPr>
          <p:cNvPr id="29" name="Picture 28" descr="A green square object with a white background&#10;&#10;Description automatically generated">
            <a:extLst>
              <a:ext uri="{FF2B5EF4-FFF2-40B4-BE49-F238E27FC236}">
                <a16:creationId xmlns:a16="http://schemas.microsoft.com/office/drawing/2014/main" id="{76414CF3-A196-BE38-8AFA-8B3F96729C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307723"/>
            <a:ext cx="2381582" cy="857370"/>
          </a:xfrm>
          <a:prstGeom prst="rect">
            <a:avLst/>
          </a:prstGeom>
        </p:spPr>
      </p:pic>
      <p:pic>
        <p:nvPicPr>
          <p:cNvPr id="30" name="Picture 29" descr="A blue rectangular object with a white top&#10;&#10;Description automatically generated">
            <a:extLst>
              <a:ext uri="{FF2B5EF4-FFF2-40B4-BE49-F238E27FC236}">
                <a16:creationId xmlns:a16="http://schemas.microsoft.com/office/drawing/2014/main" id="{7101B786-4EA5-C96C-51E5-0E7C2C9DA2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8646" y="3098997"/>
            <a:ext cx="2324424" cy="800212"/>
          </a:xfrm>
          <a:prstGeom prst="rect">
            <a:avLst/>
          </a:prstGeom>
        </p:spPr>
      </p:pic>
      <p:pic>
        <p:nvPicPr>
          <p:cNvPr id="31" name="Picture 30" descr="A blue rectangular object with a white top&#10;&#10;Description automatically generated">
            <a:extLst>
              <a:ext uri="{FF2B5EF4-FFF2-40B4-BE49-F238E27FC236}">
                <a16:creationId xmlns:a16="http://schemas.microsoft.com/office/drawing/2014/main" id="{6D85FC83-DEC2-1BC0-C0E8-3FC84D40DB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029" y="3105827"/>
            <a:ext cx="2324424" cy="800212"/>
          </a:xfrm>
          <a:prstGeom prst="rect">
            <a:avLst/>
          </a:prstGeom>
        </p:spPr>
      </p:pic>
      <p:pic>
        <p:nvPicPr>
          <p:cNvPr id="32" name="Picture 31" descr="A green square object with a white background&#10;&#10;Description automatically generated">
            <a:extLst>
              <a:ext uri="{FF2B5EF4-FFF2-40B4-BE49-F238E27FC236}">
                <a16:creationId xmlns:a16="http://schemas.microsoft.com/office/drawing/2014/main" id="{84C824D9-30EF-0F86-952F-A560F582A0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6558" y="3074032"/>
            <a:ext cx="2381582" cy="857370"/>
          </a:xfrm>
          <a:prstGeom prst="rect">
            <a:avLst/>
          </a:prstGeom>
        </p:spPr>
      </p:pic>
      <p:pic>
        <p:nvPicPr>
          <p:cNvPr id="33" name="Picture 32" descr="A blue rectangular object with a white top&#10;&#10;Description automatically generated">
            <a:extLst>
              <a:ext uri="{FF2B5EF4-FFF2-40B4-BE49-F238E27FC236}">
                <a16:creationId xmlns:a16="http://schemas.microsoft.com/office/drawing/2014/main" id="{F720201F-6D0D-04CC-9934-34DED12B6A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4723" y="2064802"/>
            <a:ext cx="2324424" cy="800212"/>
          </a:xfrm>
          <a:prstGeom prst="rect">
            <a:avLst/>
          </a:prstGeom>
        </p:spPr>
      </p:pic>
      <p:pic>
        <p:nvPicPr>
          <p:cNvPr id="34" name="Picture 33" descr="A blue rectangular object with a white background&#10;&#10;Description automatically generated">
            <a:extLst>
              <a:ext uri="{FF2B5EF4-FFF2-40B4-BE49-F238E27FC236}">
                <a16:creationId xmlns:a16="http://schemas.microsoft.com/office/drawing/2014/main" id="{4F56D416-9217-5F6F-0B77-434019DE24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9814" y="2020567"/>
            <a:ext cx="2343477" cy="819264"/>
          </a:xfrm>
          <a:prstGeom prst="rect">
            <a:avLst/>
          </a:prstGeom>
        </p:spPr>
      </p:pic>
      <p:pic>
        <p:nvPicPr>
          <p:cNvPr id="35" name="Picture 34" descr="A green square object with a white background&#10;&#10;Description automatically generated">
            <a:extLst>
              <a:ext uri="{FF2B5EF4-FFF2-40B4-BE49-F238E27FC236}">
                <a16:creationId xmlns:a16="http://schemas.microsoft.com/office/drawing/2014/main" id="{015EBF6A-8939-3F0F-1E79-5AFA3337DB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0136" y="1986442"/>
            <a:ext cx="2381582" cy="857370"/>
          </a:xfrm>
          <a:prstGeom prst="rect">
            <a:avLst/>
          </a:prstGeom>
        </p:spPr>
      </p:pic>
      <p:sp>
        <p:nvSpPr>
          <p:cNvPr id="36" name="TextBox 35">
            <a:extLst>
              <a:ext uri="{FF2B5EF4-FFF2-40B4-BE49-F238E27FC236}">
                <a16:creationId xmlns:a16="http://schemas.microsoft.com/office/drawing/2014/main" id="{3029C8EA-5253-E989-6A15-6991DC775D14}"/>
              </a:ext>
            </a:extLst>
          </p:cNvPr>
          <p:cNvSpPr txBox="1"/>
          <p:nvPr/>
        </p:nvSpPr>
        <p:spPr>
          <a:xfrm>
            <a:off x="317326" y="4537551"/>
            <a:ext cx="1822208" cy="523220"/>
          </a:xfrm>
          <a:prstGeom prst="rect">
            <a:avLst/>
          </a:prstGeom>
          <a:noFill/>
        </p:spPr>
        <p:txBody>
          <a:bodyPr wrap="square" rtlCol="0">
            <a:spAutoFit/>
          </a:bodyPr>
          <a:lstStyle/>
          <a:p>
            <a:r>
              <a:rPr lang="en-GB" sz="2800" dirty="0"/>
              <a:t>Confidence</a:t>
            </a:r>
          </a:p>
        </p:txBody>
      </p:sp>
      <p:sp>
        <p:nvSpPr>
          <p:cNvPr id="37" name="TextBox 36">
            <a:extLst>
              <a:ext uri="{FF2B5EF4-FFF2-40B4-BE49-F238E27FC236}">
                <a16:creationId xmlns:a16="http://schemas.microsoft.com/office/drawing/2014/main" id="{4705B164-6088-9451-2AB9-E7B6094B292E}"/>
              </a:ext>
            </a:extLst>
          </p:cNvPr>
          <p:cNvSpPr txBox="1"/>
          <p:nvPr/>
        </p:nvSpPr>
        <p:spPr>
          <a:xfrm>
            <a:off x="5035926" y="4492459"/>
            <a:ext cx="1682399" cy="523220"/>
          </a:xfrm>
          <a:prstGeom prst="rect">
            <a:avLst/>
          </a:prstGeom>
          <a:noFill/>
        </p:spPr>
        <p:txBody>
          <a:bodyPr wrap="square" rtlCol="0">
            <a:spAutoFit/>
          </a:bodyPr>
          <a:lstStyle/>
          <a:p>
            <a:r>
              <a:rPr lang="en-GB" sz="2800" dirty="0"/>
              <a:t>Capability</a:t>
            </a:r>
          </a:p>
        </p:txBody>
      </p:sp>
      <p:sp>
        <p:nvSpPr>
          <p:cNvPr id="38" name="TextBox 37">
            <a:extLst>
              <a:ext uri="{FF2B5EF4-FFF2-40B4-BE49-F238E27FC236}">
                <a16:creationId xmlns:a16="http://schemas.microsoft.com/office/drawing/2014/main" id="{32C07AB7-BD20-6CB5-33E8-7559687FAA1E}"/>
              </a:ext>
            </a:extLst>
          </p:cNvPr>
          <p:cNvSpPr txBox="1"/>
          <p:nvPr/>
        </p:nvSpPr>
        <p:spPr>
          <a:xfrm>
            <a:off x="1410895" y="3286566"/>
            <a:ext cx="1822208" cy="523220"/>
          </a:xfrm>
          <a:prstGeom prst="rect">
            <a:avLst/>
          </a:prstGeom>
          <a:noFill/>
        </p:spPr>
        <p:txBody>
          <a:bodyPr wrap="square" rtlCol="0">
            <a:spAutoFit/>
          </a:bodyPr>
          <a:lstStyle/>
          <a:p>
            <a:r>
              <a:rPr lang="en-GB" sz="2800" dirty="0"/>
              <a:t>Challenge</a:t>
            </a:r>
          </a:p>
        </p:txBody>
      </p:sp>
      <p:sp>
        <p:nvSpPr>
          <p:cNvPr id="39" name="TextBox 38">
            <a:extLst>
              <a:ext uri="{FF2B5EF4-FFF2-40B4-BE49-F238E27FC236}">
                <a16:creationId xmlns:a16="http://schemas.microsoft.com/office/drawing/2014/main" id="{224EE0D2-7732-0DE7-5BA2-60B4656A1F5B}"/>
              </a:ext>
            </a:extLst>
          </p:cNvPr>
          <p:cNvSpPr txBox="1"/>
          <p:nvPr/>
        </p:nvSpPr>
        <p:spPr>
          <a:xfrm>
            <a:off x="7505853" y="2220409"/>
            <a:ext cx="1244158" cy="523220"/>
          </a:xfrm>
          <a:prstGeom prst="rect">
            <a:avLst/>
          </a:prstGeom>
          <a:noFill/>
        </p:spPr>
        <p:txBody>
          <a:bodyPr wrap="square" rtlCol="0">
            <a:spAutoFit/>
          </a:bodyPr>
          <a:lstStyle/>
          <a:p>
            <a:pPr algn="ctr"/>
            <a:r>
              <a:rPr lang="en-GB" sz="2800" dirty="0"/>
              <a:t>Class</a:t>
            </a:r>
          </a:p>
        </p:txBody>
      </p:sp>
      <p:sp>
        <p:nvSpPr>
          <p:cNvPr id="40" name="TextBox 39">
            <a:extLst>
              <a:ext uri="{FF2B5EF4-FFF2-40B4-BE49-F238E27FC236}">
                <a16:creationId xmlns:a16="http://schemas.microsoft.com/office/drawing/2014/main" id="{D477DC26-CCD0-8B78-94DC-4ABA4B4EA2FB}"/>
              </a:ext>
            </a:extLst>
          </p:cNvPr>
          <p:cNvSpPr txBox="1"/>
          <p:nvPr/>
        </p:nvSpPr>
        <p:spPr>
          <a:xfrm>
            <a:off x="7615813" y="4507559"/>
            <a:ext cx="1822208" cy="523220"/>
          </a:xfrm>
          <a:prstGeom prst="rect">
            <a:avLst/>
          </a:prstGeom>
          <a:noFill/>
        </p:spPr>
        <p:txBody>
          <a:bodyPr wrap="square" rtlCol="0">
            <a:spAutoFit/>
          </a:bodyPr>
          <a:lstStyle/>
          <a:p>
            <a:r>
              <a:rPr lang="en-GB" sz="2800" dirty="0"/>
              <a:t>Culture</a:t>
            </a:r>
          </a:p>
        </p:txBody>
      </p:sp>
      <p:sp>
        <p:nvSpPr>
          <p:cNvPr id="41" name="TextBox 40">
            <a:extLst>
              <a:ext uri="{FF2B5EF4-FFF2-40B4-BE49-F238E27FC236}">
                <a16:creationId xmlns:a16="http://schemas.microsoft.com/office/drawing/2014/main" id="{8622E3CF-90D8-0971-F2B8-925D64E8A869}"/>
              </a:ext>
            </a:extLst>
          </p:cNvPr>
          <p:cNvSpPr txBox="1"/>
          <p:nvPr/>
        </p:nvSpPr>
        <p:spPr>
          <a:xfrm>
            <a:off x="2809526" y="4523006"/>
            <a:ext cx="1822208" cy="523220"/>
          </a:xfrm>
          <a:prstGeom prst="rect">
            <a:avLst/>
          </a:prstGeom>
          <a:noFill/>
        </p:spPr>
        <p:txBody>
          <a:bodyPr wrap="square" rtlCol="0">
            <a:spAutoFit/>
          </a:bodyPr>
          <a:lstStyle/>
          <a:p>
            <a:r>
              <a:rPr lang="en-GB" sz="2800" dirty="0"/>
              <a:t>Capacity</a:t>
            </a:r>
          </a:p>
        </p:txBody>
      </p:sp>
      <p:sp>
        <p:nvSpPr>
          <p:cNvPr id="42" name="TextBox 41">
            <a:extLst>
              <a:ext uri="{FF2B5EF4-FFF2-40B4-BE49-F238E27FC236}">
                <a16:creationId xmlns:a16="http://schemas.microsoft.com/office/drawing/2014/main" id="{F96DC979-1480-2ECD-FE74-4CFF76FDDB7D}"/>
              </a:ext>
            </a:extLst>
          </p:cNvPr>
          <p:cNvSpPr txBox="1"/>
          <p:nvPr/>
        </p:nvSpPr>
        <p:spPr>
          <a:xfrm>
            <a:off x="9639554" y="4474798"/>
            <a:ext cx="2034150" cy="523220"/>
          </a:xfrm>
          <a:prstGeom prst="rect">
            <a:avLst/>
          </a:prstGeom>
          <a:noFill/>
        </p:spPr>
        <p:txBody>
          <a:bodyPr wrap="square" rtlCol="0">
            <a:spAutoFit/>
          </a:bodyPr>
          <a:lstStyle/>
          <a:p>
            <a:r>
              <a:rPr lang="en-GB" sz="2800" dirty="0"/>
              <a:t>Compassion</a:t>
            </a:r>
          </a:p>
        </p:txBody>
      </p:sp>
      <p:sp>
        <p:nvSpPr>
          <p:cNvPr id="43" name="TextBox 42">
            <a:extLst>
              <a:ext uri="{FF2B5EF4-FFF2-40B4-BE49-F238E27FC236}">
                <a16:creationId xmlns:a16="http://schemas.microsoft.com/office/drawing/2014/main" id="{73ECA132-744D-0C55-3EEB-1DC0C9B124BA}"/>
              </a:ext>
            </a:extLst>
          </p:cNvPr>
          <p:cNvSpPr txBox="1"/>
          <p:nvPr/>
        </p:nvSpPr>
        <p:spPr>
          <a:xfrm>
            <a:off x="4063214" y="3309894"/>
            <a:ext cx="1244158" cy="523220"/>
          </a:xfrm>
          <a:prstGeom prst="rect">
            <a:avLst/>
          </a:prstGeom>
          <a:noFill/>
        </p:spPr>
        <p:txBody>
          <a:bodyPr wrap="square" rtlCol="0">
            <a:spAutoFit/>
          </a:bodyPr>
          <a:lstStyle/>
          <a:p>
            <a:r>
              <a:rPr lang="en-GB" sz="2800" dirty="0"/>
              <a:t>Clarity</a:t>
            </a:r>
          </a:p>
        </p:txBody>
      </p:sp>
      <p:sp>
        <p:nvSpPr>
          <p:cNvPr id="44" name="TextBox 43">
            <a:extLst>
              <a:ext uri="{FF2B5EF4-FFF2-40B4-BE49-F238E27FC236}">
                <a16:creationId xmlns:a16="http://schemas.microsoft.com/office/drawing/2014/main" id="{FE0ABA2A-4D80-DBEC-79EE-1C6F79E31464}"/>
              </a:ext>
            </a:extLst>
          </p:cNvPr>
          <p:cNvSpPr txBox="1"/>
          <p:nvPr/>
        </p:nvSpPr>
        <p:spPr>
          <a:xfrm>
            <a:off x="6214295" y="3265643"/>
            <a:ext cx="1652498" cy="523220"/>
          </a:xfrm>
          <a:prstGeom prst="rect">
            <a:avLst/>
          </a:prstGeom>
          <a:noFill/>
        </p:spPr>
        <p:txBody>
          <a:bodyPr wrap="square" rtlCol="0">
            <a:spAutoFit/>
          </a:bodyPr>
          <a:lstStyle/>
          <a:p>
            <a:r>
              <a:rPr lang="en-GB" sz="2800" dirty="0"/>
              <a:t>Confusion</a:t>
            </a:r>
          </a:p>
        </p:txBody>
      </p:sp>
      <p:sp>
        <p:nvSpPr>
          <p:cNvPr id="45" name="TextBox 44">
            <a:extLst>
              <a:ext uri="{FF2B5EF4-FFF2-40B4-BE49-F238E27FC236}">
                <a16:creationId xmlns:a16="http://schemas.microsoft.com/office/drawing/2014/main" id="{F0C96BE8-BBED-7894-F01C-273BB928BEFC}"/>
              </a:ext>
            </a:extLst>
          </p:cNvPr>
          <p:cNvSpPr txBox="1"/>
          <p:nvPr/>
        </p:nvSpPr>
        <p:spPr>
          <a:xfrm>
            <a:off x="8477728" y="3286514"/>
            <a:ext cx="1920585" cy="523220"/>
          </a:xfrm>
          <a:prstGeom prst="rect">
            <a:avLst/>
          </a:prstGeom>
          <a:noFill/>
        </p:spPr>
        <p:txBody>
          <a:bodyPr wrap="square" rtlCol="0">
            <a:spAutoFit/>
          </a:bodyPr>
          <a:lstStyle/>
          <a:p>
            <a:r>
              <a:rPr lang="en-GB" sz="2800" dirty="0"/>
              <a:t>Connection</a:t>
            </a:r>
          </a:p>
        </p:txBody>
      </p:sp>
      <p:sp>
        <p:nvSpPr>
          <p:cNvPr id="46" name="TextBox 45">
            <a:extLst>
              <a:ext uri="{FF2B5EF4-FFF2-40B4-BE49-F238E27FC236}">
                <a16:creationId xmlns:a16="http://schemas.microsoft.com/office/drawing/2014/main" id="{4AE9C762-8E09-E40B-DF57-5305C18E5EFE}"/>
              </a:ext>
            </a:extLst>
          </p:cNvPr>
          <p:cNvSpPr txBox="1"/>
          <p:nvPr/>
        </p:nvSpPr>
        <p:spPr>
          <a:xfrm>
            <a:off x="2549282" y="2216583"/>
            <a:ext cx="1601979" cy="523220"/>
          </a:xfrm>
          <a:prstGeom prst="rect">
            <a:avLst/>
          </a:prstGeom>
          <a:noFill/>
        </p:spPr>
        <p:txBody>
          <a:bodyPr wrap="square" rtlCol="0">
            <a:spAutoFit/>
          </a:bodyPr>
          <a:lstStyle/>
          <a:p>
            <a:r>
              <a:rPr lang="en-GB" sz="2800" dirty="0"/>
              <a:t>Contrary</a:t>
            </a:r>
          </a:p>
        </p:txBody>
      </p:sp>
      <p:sp>
        <p:nvSpPr>
          <p:cNvPr id="47" name="TextBox 46">
            <a:extLst>
              <a:ext uri="{FF2B5EF4-FFF2-40B4-BE49-F238E27FC236}">
                <a16:creationId xmlns:a16="http://schemas.microsoft.com/office/drawing/2014/main" id="{0472DE3A-1DF9-115B-66D6-B771AB5BAEBA}"/>
              </a:ext>
            </a:extLst>
          </p:cNvPr>
          <p:cNvSpPr txBox="1"/>
          <p:nvPr/>
        </p:nvSpPr>
        <p:spPr>
          <a:xfrm>
            <a:off x="4711479" y="2292053"/>
            <a:ext cx="2041246" cy="564129"/>
          </a:xfrm>
          <a:prstGeom prst="rect">
            <a:avLst/>
          </a:prstGeom>
          <a:noFill/>
        </p:spPr>
        <p:txBody>
          <a:bodyPr wrap="square" rtlCol="0">
            <a:spAutoFit/>
          </a:bodyPr>
          <a:lstStyle/>
          <a:p>
            <a:pPr algn="ctr">
              <a:lnSpc>
                <a:spcPct val="50000"/>
              </a:lnSpc>
            </a:pPr>
            <a:r>
              <a:rPr lang="en-GB" sz="2800" dirty="0"/>
              <a:t>Collective Unconscious</a:t>
            </a:r>
          </a:p>
        </p:txBody>
      </p:sp>
      <p:cxnSp>
        <p:nvCxnSpPr>
          <p:cNvPr id="52" name="Straight Connector 51">
            <a:extLst>
              <a:ext uri="{FF2B5EF4-FFF2-40B4-BE49-F238E27FC236}">
                <a16:creationId xmlns:a16="http://schemas.microsoft.com/office/drawing/2014/main" id="{F3F85318-B67C-17B8-3BE3-E1761AEC1D20}"/>
              </a:ext>
            </a:extLst>
          </p:cNvPr>
          <p:cNvCxnSpPr/>
          <p:nvPr/>
        </p:nvCxnSpPr>
        <p:spPr>
          <a:xfrm flipH="1">
            <a:off x="261570" y="5566776"/>
            <a:ext cx="2943822" cy="0"/>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448B322B-2EA5-A0EE-71A4-E97BE7CC6587}"/>
              </a:ext>
            </a:extLst>
          </p:cNvPr>
          <p:cNvCxnSpPr>
            <a:cxnSpLocks/>
          </p:cNvCxnSpPr>
          <p:nvPr/>
        </p:nvCxnSpPr>
        <p:spPr>
          <a:xfrm flipH="1">
            <a:off x="8358719" y="5566776"/>
            <a:ext cx="3254210" cy="0"/>
          </a:xfrm>
          <a:prstGeom prst="line">
            <a:avLst/>
          </a:prstGeom>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8C328566-856F-7612-4579-22A4CF6320F0}"/>
              </a:ext>
            </a:extLst>
          </p:cNvPr>
          <p:cNvPicPr>
            <a:picLocks noChangeAspect="1"/>
          </p:cNvPicPr>
          <p:nvPr/>
        </p:nvPicPr>
        <p:blipFill>
          <a:blip r:embed="rId7"/>
          <a:stretch>
            <a:fillRect/>
          </a:stretch>
        </p:blipFill>
        <p:spPr>
          <a:xfrm>
            <a:off x="407600" y="6316865"/>
            <a:ext cx="11231788" cy="438207"/>
          </a:xfrm>
          <a:prstGeom prst="rect">
            <a:avLst/>
          </a:prstGeom>
        </p:spPr>
      </p:pic>
      <p:sp>
        <p:nvSpPr>
          <p:cNvPr id="4" name="Rectangle 3">
            <a:extLst>
              <a:ext uri="{FF2B5EF4-FFF2-40B4-BE49-F238E27FC236}">
                <a16:creationId xmlns:a16="http://schemas.microsoft.com/office/drawing/2014/main" id="{237F5BCF-D096-A3D6-C11B-2AA927DA781D}"/>
              </a:ext>
            </a:extLst>
          </p:cNvPr>
          <p:cNvSpPr/>
          <p:nvPr/>
        </p:nvSpPr>
        <p:spPr>
          <a:xfrm>
            <a:off x="3825837" y="6372419"/>
            <a:ext cx="7710154" cy="307777"/>
          </a:xfrm>
          <a:prstGeom prst="rect">
            <a:avLst/>
          </a:prstGeom>
        </p:spPr>
        <p:txBody>
          <a:bodyPr wrap="square">
            <a:spAutoFit/>
          </a:bodyPr>
          <a:lstStyle/>
          <a:p>
            <a:pPr algn="dist"/>
            <a:r>
              <a:rPr lang="en-US" sz="1400" dirty="0">
                <a:solidFill>
                  <a:schemeClr val="bg1"/>
                </a:solidFill>
                <a:latin typeface="Century Gothic"/>
                <a:cs typeface="Century Gothic"/>
              </a:rPr>
              <a:t>Being the Difference, Optimism, Enabling and Kindness</a:t>
            </a:r>
          </a:p>
        </p:txBody>
      </p:sp>
    </p:spTree>
    <p:extLst>
      <p:ext uri="{BB962C8B-B14F-4D97-AF65-F5344CB8AC3E}">
        <p14:creationId xmlns:p14="http://schemas.microsoft.com/office/powerpoint/2010/main" val="370726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down)">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down)">
                                      <p:cBhvr>
                                        <p:cTn id="15" dur="500"/>
                                        <p:tgtEl>
                                          <p:spTgt spid="41"/>
                                        </p:tgtEl>
                                      </p:cBhvr>
                                    </p:animEffect>
                                  </p:childTnLst>
                                </p:cTn>
                              </p:par>
                              <p:par>
                                <p:cTn id="16" presetID="22" presetClass="entr" presetSubtype="4"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down)">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down)">
                                      <p:cBhvr>
                                        <p:cTn id="23" dur="500"/>
                                        <p:tgtEl>
                                          <p:spTgt spid="37"/>
                                        </p:tgtEl>
                                      </p:cBhvr>
                                    </p:animEffect>
                                  </p:childTnLst>
                                </p:cTn>
                              </p:par>
                              <p:par>
                                <p:cTn id="24" presetID="22" presetClass="entr" presetSubtype="4"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down)">
                                      <p:cBhvr>
                                        <p:cTn id="31" dur="500"/>
                                        <p:tgtEl>
                                          <p:spTgt spid="40"/>
                                        </p:tgtEl>
                                      </p:cBhvr>
                                    </p:animEffect>
                                  </p:childTnLst>
                                </p:cTn>
                              </p:par>
                              <p:par>
                                <p:cTn id="32" presetID="22" presetClass="entr" presetSubtype="4"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down)">
                                      <p:cBhvr>
                                        <p:cTn id="39" dur="500"/>
                                        <p:tgtEl>
                                          <p:spTgt spid="42"/>
                                        </p:tgtEl>
                                      </p:cBhvr>
                                    </p:animEffect>
                                  </p:childTnLst>
                                </p:cTn>
                              </p:par>
                              <p:par>
                                <p:cTn id="40" presetID="22" presetClass="entr" presetSubtype="4"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500"/>
                                        <p:tgtEl>
                                          <p:spTgt spid="38"/>
                                        </p:tgtEl>
                                      </p:cBhvr>
                                    </p:animEffect>
                                  </p:childTnLst>
                                </p:cTn>
                              </p:par>
                              <p:par>
                                <p:cTn id="48" presetID="22" presetClass="entr" presetSubtype="4"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down)">
                                      <p:cBhvr>
                                        <p:cTn id="50" dur="5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down)">
                                      <p:cBhvr>
                                        <p:cTn id="55" dur="500"/>
                                        <p:tgtEl>
                                          <p:spTgt spid="32"/>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wipe(down)">
                                      <p:cBhvr>
                                        <p:cTn id="58" dur="5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down)">
                                      <p:cBhvr>
                                        <p:cTn id="63" dur="500"/>
                                        <p:tgtEl>
                                          <p:spTgt spid="44"/>
                                        </p:tgtEl>
                                      </p:cBhvr>
                                    </p:animEffect>
                                  </p:childTnLst>
                                </p:cTn>
                              </p:par>
                              <p:par>
                                <p:cTn id="64" presetID="22" presetClass="entr" presetSubtype="4" fill="hold"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down)">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wipe(down)">
                                      <p:cBhvr>
                                        <p:cTn id="71" dur="500"/>
                                        <p:tgtEl>
                                          <p:spTgt spid="45"/>
                                        </p:tgtEl>
                                      </p:cBhvr>
                                    </p:animEffect>
                                  </p:childTnLst>
                                </p:cTn>
                              </p:par>
                              <p:par>
                                <p:cTn id="72" presetID="22" presetClass="entr" presetSubtype="4" fill="hold"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down)">
                                      <p:cBhvr>
                                        <p:cTn id="74" dur="500"/>
                                        <p:tgtEl>
                                          <p:spTgt spid="30"/>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down)">
                                      <p:cBhvr>
                                        <p:cTn id="79" dur="500"/>
                                        <p:tgtEl>
                                          <p:spTgt spid="46"/>
                                        </p:tgtEl>
                                      </p:cBhvr>
                                    </p:animEffect>
                                  </p:childTnLst>
                                </p:cTn>
                              </p:par>
                              <p:par>
                                <p:cTn id="80" presetID="22" presetClass="entr" presetSubtype="4" fill="hold"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wipe(down)">
                                      <p:cBhvr>
                                        <p:cTn id="82" dur="500"/>
                                        <p:tgtEl>
                                          <p:spTgt spid="3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wipe(down)">
                                      <p:cBhvr>
                                        <p:cTn id="87" dur="500"/>
                                        <p:tgtEl>
                                          <p:spTgt spid="47"/>
                                        </p:tgtEl>
                                      </p:cBhvr>
                                    </p:animEffect>
                                  </p:childTnLst>
                                </p:cTn>
                              </p:par>
                              <p:par>
                                <p:cTn id="88" presetID="22" presetClass="entr" presetSubtype="4" fill="hold" nodeType="with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down)">
                                      <p:cBhvr>
                                        <p:cTn id="90" dur="500"/>
                                        <p:tgtEl>
                                          <p:spTgt spid="33"/>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wipe(down)">
                                      <p:cBhvr>
                                        <p:cTn id="95" dur="500"/>
                                        <p:tgtEl>
                                          <p:spTgt spid="39"/>
                                        </p:tgtEl>
                                      </p:cBhvr>
                                    </p:animEffect>
                                  </p:childTnLst>
                                </p:cTn>
                              </p:par>
                              <p:par>
                                <p:cTn id="96" presetID="22" presetClass="entr" presetSubtype="4" fill="hold" nodeType="with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wipe(down)">
                                      <p:cBhvr>
                                        <p:cTn id="9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2" grpId="0"/>
      <p:bldP spid="43" grpId="0"/>
      <p:bldP spid="44" grpId="0"/>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D1CF17-0934-5230-0C21-92FAA420B9CA}"/>
              </a:ext>
            </a:extLst>
          </p:cNvPr>
          <p:cNvPicPr>
            <a:picLocks noChangeAspect="1"/>
          </p:cNvPicPr>
          <p:nvPr/>
        </p:nvPicPr>
        <p:blipFill>
          <a:blip r:embed="rId3"/>
          <a:stretch>
            <a:fillRect/>
          </a:stretch>
        </p:blipFill>
        <p:spPr>
          <a:xfrm>
            <a:off x="11734478" y="260849"/>
            <a:ext cx="342811" cy="6336302"/>
          </a:xfrm>
          <a:prstGeom prst="rect">
            <a:avLst/>
          </a:prstGeom>
        </p:spPr>
      </p:pic>
      <p:sp>
        <p:nvSpPr>
          <p:cNvPr id="4" name="Title 3">
            <a:extLst>
              <a:ext uri="{FF2B5EF4-FFF2-40B4-BE49-F238E27FC236}">
                <a16:creationId xmlns:a16="http://schemas.microsoft.com/office/drawing/2014/main" id="{014C98C6-E8E0-70B6-E70D-0E5F92AAD0AC}"/>
              </a:ext>
            </a:extLst>
          </p:cNvPr>
          <p:cNvSpPr>
            <a:spLocks noGrp="1"/>
          </p:cNvSpPr>
          <p:nvPr>
            <p:ph type="title"/>
          </p:nvPr>
        </p:nvSpPr>
        <p:spPr>
          <a:xfrm>
            <a:off x="520384" y="1178284"/>
            <a:ext cx="11151231" cy="439002"/>
          </a:xfrm>
        </p:spPr>
        <p:txBody>
          <a:bodyPr>
            <a:noAutofit/>
          </a:bodyPr>
          <a:lstStyle/>
          <a:p>
            <a:br>
              <a:rPr lang="en-US" sz="3200" b="1">
                <a:effectLst/>
                <a:latin typeface="Century Gothic" panose="020B0502020202020204" pitchFamily="34" charset="0"/>
                <a:ea typeface="MS Mincho" panose="02020609040205080304" pitchFamily="49" charset="-128"/>
              </a:rPr>
            </a:br>
            <a:br>
              <a:rPr lang="en-US" sz="3200" b="1">
                <a:effectLst/>
                <a:latin typeface="Century Gothic" panose="020B0502020202020204" pitchFamily="34" charset="0"/>
                <a:ea typeface="MS Mincho" panose="02020609040205080304" pitchFamily="49" charset="-128"/>
              </a:rPr>
            </a:br>
            <a:br>
              <a:rPr lang="en-GB" sz="1800" kern="100">
                <a:effectLst/>
                <a:latin typeface="Calibri" panose="020F0502020204030204" pitchFamily="34" charset="0"/>
                <a:ea typeface="Calibri" panose="020F0502020204030204" pitchFamily="34" charset="0"/>
                <a:cs typeface="Times New Roman" panose="02020603050405020304" pitchFamily="18" charset="0"/>
              </a:rPr>
            </a:br>
            <a:br>
              <a:rPr lang="en-US" sz="3200" b="1">
                <a:solidFill>
                  <a:srgbClr val="175FAF"/>
                </a:solidFill>
                <a:latin typeface="Century Gothic"/>
                <a:ea typeface="MS Mincho"/>
              </a:rPr>
            </a:br>
            <a:br>
              <a:rPr lang="en-US" sz="3200" b="1">
                <a:solidFill>
                  <a:srgbClr val="FF0000"/>
                </a:solidFill>
                <a:latin typeface="Century Gothic"/>
                <a:ea typeface="MS Mincho"/>
              </a:rPr>
            </a:br>
            <a:endParaRPr lang="en-GB" sz="3200" b="1">
              <a:solidFill>
                <a:srgbClr val="FF0000"/>
              </a:solidFill>
              <a:latin typeface="Century Gothic" panose="020B0502020202020204" pitchFamily="34" charset="0"/>
            </a:endParaRPr>
          </a:p>
        </p:txBody>
      </p:sp>
      <p:sp>
        <p:nvSpPr>
          <p:cNvPr id="10" name="TextBox 9">
            <a:extLst>
              <a:ext uri="{FF2B5EF4-FFF2-40B4-BE49-F238E27FC236}">
                <a16:creationId xmlns:a16="http://schemas.microsoft.com/office/drawing/2014/main" id="{316178E6-8587-F7C3-678D-90EDE55ECA8E}"/>
              </a:ext>
            </a:extLst>
          </p:cNvPr>
          <p:cNvSpPr txBox="1"/>
          <p:nvPr/>
        </p:nvSpPr>
        <p:spPr>
          <a:xfrm>
            <a:off x="520384" y="319401"/>
            <a:ext cx="10338602" cy="307777"/>
          </a:xfrm>
          <a:prstGeom prst="rect">
            <a:avLst/>
          </a:prstGeom>
          <a:noFill/>
        </p:spPr>
        <p:txBody>
          <a:bodyPr wrap="square" rtlCol="0">
            <a:spAutoFit/>
          </a:bodyPr>
          <a:lstStyle/>
          <a:p>
            <a:r>
              <a:rPr lang="en-GB" sz="1400">
                <a:solidFill>
                  <a:schemeClr val="bg1">
                    <a:lumMod val="65000"/>
                  </a:schemeClr>
                </a:solidFill>
                <a:latin typeface="Century Gothic"/>
                <a:cs typeface="Century Gothic"/>
              </a:rPr>
              <a:t>Coaching </a:t>
            </a:r>
            <a:r>
              <a:rPr lang="mr-IN" sz="1400">
                <a:solidFill>
                  <a:schemeClr val="bg1">
                    <a:lumMod val="65000"/>
                  </a:schemeClr>
                </a:solidFill>
                <a:latin typeface="Century Gothic"/>
                <a:cs typeface="Century Gothic"/>
              </a:rPr>
              <a:t>–</a:t>
            </a:r>
            <a:r>
              <a:rPr lang="en-GB" sz="1400">
                <a:solidFill>
                  <a:schemeClr val="bg1">
                    <a:lumMod val="65000"/>
                  </a:schemeClr>
                </a:solidFill>
                <a:latin typeface="Century Gothic"/>
                <a:cs typeface="Century Gothic"/>
              </a:rPr>
              <a:t> Leadership Development </a:t>
            </a:r>
            <a:r>
              <a:rPr lang="mr-IN" sz="1400">
                <a:solidFill>
                  <a:schemeClr val="bg1">
                    <a:lumMod val="65000"/>
                  </a:schemeClr>
                </a:solidFill>
                <a:latin typeface="Century Gothic"/>
                <a:cs typeface="Century Gothic"/>
              </a:rPr>
              <a:t>–</a:t>
            </a:r>
            <a:r>
              <a:rPr lang="en-GB" sz="1400">
                <a:solidFill>
                  <a:schemeClr val="bg1">
                    <a:lumMod val="65000"/>
                  </a:schemeClr>
                </a:solidFill>
                <a:latin typeface="Century Gothic"/>
                <a:cs typeface="Century Gothic"/>
              </a:rPr>
              <a:t> Potential</a:t>
            </a:r>
          </a:p>
        </p:txBody>
      </p:sp>
      <p:sp>
        <p:nvSpPr>
          <p:cNvPr id="2" name="TextBox 1">
            <a:extLst>
              <a:ext uri="{FF2B5EF4-FFF2-40B4-BE49-F238E27FC236}">
                <a16:creationId xmlns:a16="http://schemas.microsoft.com/office/drawing/2014/main" id="{63446431-5558-5CAF-FDC5-AF773E57DA0F}"/>
              </a:ext>
            </a:extLst>
          </p:cNvPr>
          <p:cNvSpPr txBox="1"/>
          <p:nvPr/>
        </p:nvSpPr>
        <p:spPr>
          <a:xfrm>
            <a:off x="1455625" y="1902337"/>
            <a:ext cx="10247422" cy="461665"/>
          </a:xfrm>
          <a:prstGeom prst="rect">
            <a:avLst/>
          </a:prstGeom>
          <a:noFill/>
        </p:spPr>
        <p:txBody>
          <a:bodyPr wrap="square" rtlCol="0">
            <a:spAutoFit/>
          </a:bodyPr>
          <a:lstStyle/>
          <a:p>
            <a:r>
              <a:rPr lang="en-GB" sz="2400" dirty="0"/>
              <a:t>Which bricks jumped out as underlying my Imposter Syndrome?</a:t>
            </a:r>
            <a:endParaRPr lang="en-GB" sz="3600" b="1" dirty="0">
              <a:solidFill>
                <a:srgbClr val="175FAF"/>
              </a:solidFill>
              <a:latin typeface="Century Gothic" panose="020B0502020202020204" pitchFamily="34" charset="0"/>
            </a:endParaRPr>
          </a:p>
        </p:txBody>
      </p:sp>
      <p:sp>
        <p:nvSpPr>
          <p:cNvPr id="3" name="Title 3">
            <a:extLst>
              <a:ext uri="{FF2B5EF4-FFF2-40B4-BE49-F238E27FC236}">
                <a16:creationId xmlns:a16="http://schemas.microsoft.com/office/drawing/2014/main" id="{899D679C-54CD-CF4F-3584-0A2E2621DF1D}"/>
              </a:ext>
            </a:extLst>
          </p:cNvPr>
          <p:cNvSpPr txBox="1">
            <a:spLocks/>
          </p:cNvSpPr>
          <p:nvPr/>
        </p:nvSpPr>
        <p:spPr>
          <a:xfrm>
            <a:off x="520384" y="913199"/>
            <a:ext cx="11151231" cy="490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1750A4"/>
                </a:solidFill>
                <a:latin typeface="Century Gothic" panose="020B0502020202020204" pitchFamily="34" charset="0"/>
              </a:rPr>
              <a:t>Some questions to ask yourself</a:t>
            </a:r>
          </a:p>
        </p:txBody>
      </p:sp>
      <p:sp>
        <p:nvSpPr>
          <p:cNvPr id="5" name="TextBox 4">
            <a:extLst>
              <a:ext uri="{FF2B5EF4-FFF2-40B4-BE49-F238E27FC236}">
                <a16:creationId xmlns:a16="http://schemas.microsoft.com/office/drawing/2014/main" id="{9645B1E3-1610-7BF4-AD89-982053AA9717}"/>
              </a:ext>
            </a:extLst>
          </p:cNvPr>
          <p:cNvSpPr txBox="1"/>
          <p:nvPr/>
        </p:nvSpPr>
        <p:spPr>
          <a:xfrm>
            <a:off x="1487056" y="2678238"/>
            <a:ext cx="10247422" cy="461665"/>
          </a:xfrm>
          <a:prstGeom prst="rect">
            <a:avLst/>
          </a:prstGeom>
          <a:noFill/>
        </p:spPr>
        <p:txBody>
          <a:bodyPr wrap="square" rtlCol="0">
            <a:spAutoFit/>
          </a:bodyPr>
          <a:lstStyle/>
          <a:p>
            <a:r>
              <a:rPr lang="en-GB" sz="2400" dirty="0"/>
              <a:t>In which situations do they show up for me?</a:t>
            </a:r>
            <a:endParaRPr lang="en-GB" sz="3600" b="1" dirty="0">
              <a:solidFill>
                <a:srgbClr val="175FAF"/>
              </a:solidFill>
              <a:latin typeface="Century Gothic" panose="020B0502020202020204" pitchFamily="34" charset="0"/>
            </a:endParaRPr>
          </a:p>
        </p:txBody>
      </p:sp>
      <p:sp>
        <p:nvSpPr>
          <p:cNvPr id="7" name="TextBox 6">
            <a:extLst>
              <a:ext uri="{FF2B5EF4-FFF2-40B4-BE49-F238E27FC236}">
                <a16:creationId xmlns:a16="http://schemas.microsoft.com/office/drawing/2014/main" id="{20C31ACB-0E02-7ED8-10F2-09652F4C27C4}"/>
              </a:ext>
            </a:extLst>
          </p:cNvPr>
          <p:cNvSpPr txBox="1"/>
          <p:nvPr/>
        </p:nvSpPr>
        <p:spPr>
          <a:xfrm>
            <a:off x="1519061" y="3409354"/>
            <a:ext cx="10247422" cy="461665"/>
          </a:xfrm>
          <a:prstGeom prst="rect">
            <a:avLst/>
          </a:prstGeom>
          <a:noFill/>
        </p:spPr>
        <p:txBody>
          <a:bodyPr wrap="square" rtlCol="0">
            <a:spAutoFit/>
          </a:bodyPr>
          <a:lstStyle/>
          <a:p>
            <a:r>
              <a:rPr lang="en-GB" sz="2400" dirty="0"/>
              <a:t>Where do I not experience these issues?</a:t>
            </a:r>
            <a:endParaRPr lang="en-GB" sz="3600" b="1" dirty="0">
              <a:solidFill>
                <a:srgbClr val="175FAF"/>
              </a:solidFill>
              <a:latin typeface="Century Gothic" panose="020B0502020202020204" pitchFamily="34" charset="0"/>
            </a:endParaRPr>
          </a:p>
        </p:txBody>
      </p:sp>
      <p:sp>
        <p:nvSpPr>
          <p:cNvPr id="9" name="TextBox 8">
            <a:extLst>
              <a:ext uri="{FF2B5EF4-FFF2-40B4-BE49-F238E27FC236}">
                <a16:creationId xmlns:a16="http://schemas.microsoft.com/office/drawing/2014/main" id="{348A529B-191F-400E-F772-ED03C30EFEBA}"/>
              </a:ext>
            </a:extLst>
          </p:cNvPr>
          <p:cNvSpPr txBox="1"/>
          <p:nvPr/>
        </p:nvSpPr>
        <p:spPr>
          <a:xfrm>
            <a:off x="1519061" y="4071079"/>
            <a:ext cx="10247422" cy="461665"/>
          </a:xfrm>
          <a:prstGeom prst="rect">
            <a:avLst/>
          </a:prstGeom>
          <a:noFill/>
        </p:spPr>
        <p:txBody>
          <a:bodyPr wrap="square" rtlCol="0">
            <a:spAutoFit/>
          </a:bodyPr>
          <a:lstStyle/>
          <a:p>
            <a:r>
              <a:rPr lang="en-GB" sz="2400" dirty="0"/>
              <a:t>Does it stop me doing things?</a:t>
            </a:r>
            <a:endParaRPr lang="en-GB" sz="3600" b="1" dirty="0">
              <a:solidFill>
                <a:srgbClr val="175FAF"/>
              </a:solidFill>
              <a:latin typeface="Century Gothic" panose="020B0502020202020204" pitchFamily="34" charset="0"/>
            </a:endParaRPr>
          </a:p>
        </p:txBody>
      </p:sp>
      <p:sp>
        <p:nvSpPr>
          <p:cNvPr id="11" name="TextBox 10">
            <a:extLst>
              <a:ext uri="{FF2B5EF4-FFF2-40B4-BE49-F238E27FC236}">
                <a16:creationId xmlns:a16="http://schemas.microsoft.com/office/drawing/2014/main" id="{B2BCBF84-88FE-B3BE-E60D-A147CC39DFDD}"/>
              </a:ext>
            </a:extLst>
          </p:cNvPr>
          <p:cNvSpPr txBox="1"/>
          <p:nvPr/>
        </p:nvSpPr>
        <p:spPr>
          <a:xfrm>
            <a:off x="951346" y="1840782"/>
            <a:ext cx="527709" cy="523220"/>
          </a:xfrm>
          <a:prstGeom prst="rect">
            <a:avLst/>
          </a:prstGeom>
          <a:noFill/>
        </p:spPr>
        <p:txBody>
          <a:bodyPr wrap="none" rtlCol="0">
            <a:spAutoFit/>
          </a:bodyPr>
          <a:lstStyle/>
          <a:p>
            <a:r>
              <a:rPr lang="en-GB" sz="2800" b="1" dirty="0">
                <a:solidFill>
                  <a:srgbClr val="1750A4"/>
                </a:solidFill>
              </a:rPr>
              <a:t>Q.</a:t>
            </a:r>
          </a:p>
        </p:txBody>
      </p:sp>
      <p:sp>
        <p:nvSpPr>
          <p:cNvPr id="12" name="TextBox 11">
            <a:extLst>
              <a:ext uri="{FF2B5EF4-FFF2-40B4-BE49-F238E27FC236}">
                <a16:creationId xmlns:a16="http://schemas.microsoft.com/office/drawing/2014/main" id="{DD3B02AB-9199-F493-4366-6736686926B4}"/>
              </a:ext>
            </a:extLst>
          </p:cNvPr>
          <p:cNvSpPr txBox="1"/>
          <p:nvPr/>
        </p:nvSpPr>
        <p:spPr>
          <a:xfrm>
            <a:off x="951346" y="2649053"/>
            <a:ext cx="527709" cy="523220"/>
          </a:xfrm>
          <a:prstGeom prst="rect">
            <a:avLst/>
          </a:prstGeom>
          <a:noFill/>
        </p:spPr>
        <p:txBody>
          <a:bodyPr wrap="none" rtlCol="0">
            <a:spAutoFit/>
          </a:bodyPr>
          <a:lstStyle/>
          <a:p>
            <a:r>
              <a:rPr lang="en-GB" sz="2800" b="1" dirty="0">
                <a:solidFill>
                  <a:srgbClr val="1750A4"/>
                </a:solidFill>
              </a:rPr>
              <a:t>Q.</a:t>
            </a:r>
          </a:p>
        </p:txBody>
      </p:sp>
      <p:sp>
        <p:nvSpPr>
          <p:cNvPr id="13" name="TextBox 12">
            <a:extLst>
              <a:ext uri="{FF2B5EF4-FFF2-40B4-BE49-F238E27FC236}">
                <a16:creationId xmlns:a16="http://schemas.microsoft.com/office/drawing/2014/main" id="{2C5B1D76-548A-DA39-0BCE-9A914487719C}"/>
              </a:ext>
            </a:extLst>
          </p:cNvPr>
          <p:cNvSpPr txBox="1"/>
          <p:nvPr/>
        </p:nvSpPr>
        <p:spPr>
          <a:xfrm>
            <a:off x="970639" y="3346376"/>
            <a:ext cx="548422" cy="531374"/>
          </a:xfrm>
          <a:prstGeom prst="rect">
            <a:avLst/>
          </a:prstGeom>
          <a:noFill/>
        </p:spPr>
        <p:txBody>
          <a:bodyPr wrap="square" rtlCol="0">
            <a:spAutoFit/>
          </a:bodyPr>
          <a:lstStyle/>
          <a:p>
            <a:r>
              <a:rPr lang="en-GB" sz="2800" b="1" dirty="0">
                <a:solidFill>
                  <a:srgbClr val="1750A4"/>
                </a:solidFill>
              </a:rPr>
              <a:t>Q.</a:t>
            </a:r>
          </a:p>
        </p:txBody>
      </p:sp>
      <p:sp>
        <p:nvSpPr>
          <p:cNvPr id="14" name="TextBox 13">
            <a:extLst>
              <a:ext uri="{FF2B5EF4-FFF2-40B4-BE49-F238E27FC236}">
                <a16:creationId xmlns:a16="http://schemas.microsoft.com/office/drawing/2014/main" id="{81609106-ADBC-1684-E504-129D9B310B94}"/>
              </a:ext>
            </a:extLst>
          </p:cNvPr>
          <p:cNvSpPr txBox="1"/>
          <p:nvPr/>
        </p:nvSpPr>
        <p:spPr>
          <a:xfrm>
            <a:off x="992491" y="4077837"/>
            <a:ext cx="527709" cy="523220"/>
          </a:xfrm>
          <a:prstGeom prst="rect">
            <a:avLst/>
          </a:prstGeom>
          <a:noFill/>
        </p:spPr>
        <p:txBody>
          <a:bodyPr wrap="none" rtlCol="0">
            <a:spAutoFit/>
          </a:bodyPr>
          <a:lstStyle/>
          <a:p>
            <a:r>
              <a:rPr lang="en-GB" sz="2800" b="1" dirty="0">
                <a:solidFill>
                  <a:srgbClr val="1750A4"/>
                </a:solidFill>
              </a:rPr>
              <a:t>Q.</a:t>
            </a:r>
          </a:p>
        </p:txBody>
      </p:sp>
      <p:pic>
        <p:nvPicPr>
          <p:cNvPr id="15" name="Picture 14">
            <a:extLst>
              <a:ext uri="{FF2B5EF4-FFF2-40B4-BE49-F238E27FC236}">
                <a16:creationId xmlns:a16="http://schemas.microsoft.com/office/drawing/2014/main" id="{F7DBF1AF-0961-3944-12B0-E4B97144C976}"/>
              </a:ext>
            </a:extLst>
          </p:cNvPr>
          <p:cNvPicPr>
            <a:picLocks noChangeAspect="1"/>
          </p:cNvPicPr>
          <p:nvPr/>
        </p:nvPicPr>
        <p:blipFill>
          <a:blip r:embed="rId4"/>
          <a:stretch>
            <a:fillRect/>
          </a:stretch>
        </p:blipFill>
        <p:spPr>
          <a:xfrm>
            <a:off x="407600" y="6316865"/>
            <a:ext cx="11231788" cy="438207"/>
          </a:xfrm>
          <a:prstGeom prst="rect">
            <a:avLst/>
          </a:prstGeom>
        </p:spPr>
      </p:pic>
      <p:sp>
        <p:nvSpPr>
          <p:cNvPr id="16" name="Rectangle 15">
            <a:extLst>
              <a:ext uri="{FF2B5EF4-FFF2-40B4-BE49-F238E27FC236}">
                <a16:creationId xmlns:a16="http://schemas.microsoft.com/office/drawing/2014/main" id="{3152B413-6CC4-2CE6-8E37-80EE0897EB02}"/>
              </a:ext>
            </a:extLst>
          </p:cNvPr>
          <p:cNvSpPr/>
          <p:nvPr/>
        </p:nvSpPr>
        <p:spPr>
          <a:xfrm>
            <a:off x="3825837" y="6372419"/>
            <a:ext cx="7710154" cy="307777"/>
          </a:xfrm>
          <a:prstGeom prst="rect">
            <a:avLst/>
          </a:prstGeom>
        </p:spPr>
        <p:txBody>
          <a:bodyPr wrap="square">
            <a:spAutoFit/>
          </a:bodyPr>
          <a:lstStyle/>
          <a:p>
            <a:pPr algn="dist"/>
            <a:r>
              <a:rPr lang="en-US" sz="1400" dirty="0">
                <a:solidFill>
                  <a:schemeClr val="bg1"/>
                </a:solidFill>
                <a:latin typeface="Century Gothic"/>
                <a:cs typeface="Century Gothic"/>
              </a:rPr>
              <a:t>Being the Difference, Optimism, Enabling and Kindness</a:t>
            </a:r>
          </a:p>
        </p:txBody>
      </p:sp>
      <p:sp>
        <p:nvSpPr>
          <p:cNvPr id="6" name="TextBox 5">
            <a:extLst>
              <a:ext uri="{FF2B5EF4-FFF2-40B4-BE49-F238E27FC236}">
                <a16:creationId xmlns:a16="http://schemas.microsoft.com/office/drawing/2014/main" id="{99A00003-F344-44EE-BDFA-D3172A80B00B}"/>
              </a:ext>
            </a:extLst>
          </p:cNvPr>
          <p:cNvSpPr txBox="1"/>
          <p:nvPr/>
        </p:nvSpPr>
        <p:spPr>
          <a:xfrm>
            <a:off x="1487056" y="4763456"/>
            <a:ext cx="10247422" cy="461665"/>
          </a:xfrm>
          <a:prstGeom prst="rect">
            <a:avLst/>
          </a:prstGeom>
          <a:noFill/>
        </p:spPr>
        <p:txBody>
          <a:bodyPr wrap="square" rtlCol="0">
            <a:spAutoFit/>
          </a:bodyPr>
          <a:lstStyle/>
          <a:p>
            <a:r>
              <a:rPr lang="en-GB" sz="2400" dirty="0"/>
              <a:t>What one thing could I do to help overcome this challenge for me?</a:t>
            </a:r>
            <a:endParaRPr lang="en-GB" sz="3600" b="1" dirty="0">
              <a:solidFill>
                <a:srgbClr val="175FAF"/>
              </a:solidFill>
              <a:latin typeface="Century Gothic" panose="020B0502020202020204" pitchFamily="34" charset="0"/>
            </a:endParaRPr>
          </a:p>
        </p:txBody>
      </p:sp>
      <p:sp>
        <p:nvSpPr>
          <p:cNvPr id="17" name="TextBox 16">
            <a:extLst>
              <a:ext uri="{FF2B5EF4-FFF2-40B4-BE49-F238E27FC236}">
                <a16:creationId xmlns:a16="http://schemas.microsoft.com/office/drawing/2014/main" id="{803A41F6-4E43-8E61-36D6-48F560A44AD4}"/>
              </a:ext>
            </a:extLst>
          </p:cNvPr>
          <p:cNvSpPr txBox="1"/>
          <p:nvPr/>
        </p:nvSpPr>
        <p:spPr>
          <a:xfrm>
            <a:off x="992491" y="4701153"/>
            <a:ext cx="527709" cy="523220"/>
          </a:xfrm>
          <a:prstGeom prst="rect">
            <a:avLst/>
          </a:prstGeom>
          <a:noFill/>
        </p:spPr>
        <p:txBody>
          <a:bodyPr wrap="none" rtlCol="0">
            <a:spAutoFit/>
          </a:bodyPr>
          <a:lstStyle/>
          <a:p>
            <a:r>
              <a:rPr lang="en-GB" sz="2800" b="1" dirty="0">
                <a:solidFill>
                  <a:srgbClr val="1750A4"/>
                </a:solidFill>
              </a:rPr>
              <a:t>Q.</a:t>
            </a:r>
          </a:p>
        </p:txBody>
      </p:sp>
      <p:sp>
        <p:nvSpPr>
          <p:cNvPr id="18" name="TextBox 17">
            <a:extLst>
              <a:ext uri="{FF2B5EF4-FFF2-40B4-BE49-F238E27FC236}">
                <a16:creationId xmlns:a16="http://schemas.microsoft.com/office/drawing/2014/main" id="{3A88F7D6-F9E5-147C-CCB3-ABF86F3BC410}"/>
              </a:ext>
            </a:extLst>
          </p:cNvPr>
          <p:cNvSpPr txBox="1"/>
          <p:nvPr/>
        </p:nvSpPr>
        <p:spPr>
          <a:xfrm>
            <a:off x="3557464" y="5508594"/>
            <a:ext cx="4264441" cy="646331"/>
          </a:xfrm>
          <a:prstGeom prst="rect">
            <a:avLst/>
          </a:prstGeom>
          <a:noFill/>
        </p:spPr>
        <p:txBody>
          <a:bodyPr wrap="square" rtlCol="0">
            <a:spAutoFit/>
          </a:bodyPr>
          <a:lstStyle/>
          <a:p>
            <a:r>
              <a:rPr lang="en-GB" sz="3600" b="1" dirty="0">
                <a:solidFill>
                  <a:srgbClr val="175FAF"/>
                </a:solidFill>
                <a:latin typeface="Century Gothic" panose="020B0502020202020204" pitchFamily="34" charset="0"/>
              </a:rPr>
              <a:t>Stop, think, reflect.</a:t>
            </a:r>
          </a:p>
        </p:txBody>
      </p:sp>
    </p:spTree>
    <p:extLst>
      <p:ext uri="{BB962C8B-B14F-4D97-AF65-F5344CB8AC3E}">
        <p14:creationId xmlns:p14="http://schemas.microsoft.com/office/powerpoint/2010/main" val="242505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18">
                                            <p:txEl>
                                              <p:pRg st="0" end="0"/>
                                            </p:txEl>
                                          </p:spTgt>
                                        </p:tgtEl>
                                        <p:attrNameLst>
                                          <p:attrName>style.visibility</p:attrName>
                                        </p:attrNameLst>
                                      </p:cBhvr>
                                      <p:to>
                                        <p:strVal val="visible"/>
                                      </p:to>
                                    </p:set>
                                    <p:animEffect transition="in" filter="circle(in)">
                                      <p:cBhvr>
                                        <p:cTn id="67"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9" grpId="0"/>
      <p:bldP spid="11" grpId="0"/>
      <p:bldP spid="12" grpId="0"/>
      <p:bldP spid="13" grpId="0"/>
      <p:bldP spid="14" grpId="0"/>
      <p:bldP spid="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B94C3-C1CB-45E3-E904-9AECB087EE92}"/>
              </a:ext>
            </a:extLst>
          </p:cNvPr>
          <p:cNvSpPr>
            <a:spLocks noGrp="1"/>
          </p:cNvSpPr>
          <p:nvPr>
            <p:ph type="title"/>
          </p:nvPr>
        </p:nvSpPr>
        <p:spPr>
          <a:xfrm>
            <a:off x="501301" y="610806"/>
            <a:ext cx="8516526" cy="630617"/>
          </a:xfrm>
        </p:spPr>
        <p:txBody>
          <a:bodyPr>
            <a:normAutofit fontScale="90000"/>
          </a:bodyPr>
          <a:lstStyle/>
          <a:p>
            <a:pPr algn="l"/>
            <a:r>
              <a:rPr lang="en-GB" sz="4000" b="1" dirty="0">
                <a:solidFill>
                  <a:srgbClr val="1750A4"/>
                </a:solidFill>
                <a:latin typeface="Century Gothic" panose="020B0502020202020204" pitchFamily="34" charset="0"/>
              </a:rPr>
              <a:t>Frequent questions </a:t>
            </a:r>
          </a:p>
        </p:txBody>
      </p:sp>
      <p:pic>
        <p:nvPicPr>
          <p:cNvPr id="5" name="Picture 4">
            <a:extLst>
              <a:ext uri="{FF2B5EF4-FFF2-40B4-BE49-F238E27FC236}">
                <a16:creationId xmlns:a16="http://schemas.microsoft.com/office/drawing/2014/main" id="{BC195CAC-0A24-A545-405A-5F4F7BD7D548}"/>
              </a:ext>
            </a:extLst>
          </p:cNvPr>
          <p:cNvPicPr>
            <a:picLocks noChangeAspect="1"/>
          </p:cNvPicPr>
          <p:nvPr/>
        </p:nvPicPr>
        <p:blipFill>
          <a:blip r:embed="rId2"/>
          <a:stretch>
            <a:fillRect/>
          </a:stretch>
        </p:blipFill>
        <p:spPr>
          <a:xfrm>
            <a:off x="11836835" y="97696"/>
            <a:ext cx="342900" cy="6657374"/>
          </a:xfrm>
          <a:prstGeom prst="rect">
            <a:avLst/>
          </a:prstGeom>
        </p:spPr>
      </p:pic>
      <p:sp>
        <p:nvSpPr>
          <p:cNvPr id="6" name="TextBox 5">
            <a:extLst>
              <a:ext uri="{FF2B5EF4-FFF2-40B4-BE49-F238E27FC236}">
                <a16:creationId xmlns:a16="http://schemas.microsoft.com/office/drawing/2014/main" id="{1CEA9E37-50B5-0488-F49A-7C07B0A820CA}"/>
              </a:ext>
            </a:extLst>
          </p:cNvPr>
          <p:cNvSpPr txBox="1"/>
          <p:nvPr/>
        </p:nvSpPr>
        <p:spPr>
          <a:xfrm>
            <a:off x="409187" y="274959"/>
            <a:ext cx="10338602" cy="307777"/>
          </a:xfrm>
          <a:prstGeom prst="rect">
            <a:avLst/>
          </a:prstGeom>
          <a:noFill/>
        </p:spPr>
        <p:txBody>
          <a:bodyPr wrap="square" rtlCol="0">
            <a:spAutoFit/>
          </a:bodyPr>
          <a:lstStyle/>
          <a:p>
            <a:r>
              <a:rPr lang="en-GB" sz="1400">
                <a:solidFill>
                  <a:schemeClr val="bg1">
                    <a:lumMod val="65000"/>
                  </a:schemeClr>
                </a:solidFill>
                <a:latin typeface="Century Gothic"/>
                <a:cs typeface="Century Gothic"/>
              </a:rPr>
              <a:t>Coaching </a:t>
            </a:r>
            <a:r>
              <a:rPr lang="mr-IN" sz="1400">
                <a:solidFill>
                  <a:schemeClr val="bg1">
                    <a:lumMod val="65000"/>
                  </a:schemeClr>
                </a:solidFill>
                <a:latin typeface="Century Gothic"/>
                <a:cs typeface="Century Gothic"/>
              </a:rPr>
              <a:t>–</a:t>
            </a:r>
            <a:r>
              <a:rPr lang="en-GB" sz="1400">
                <a:solidFill>
                  <a:schemeClr val="bg1">
                    <a:lumMod val="65000"/>
                  </a:schemeClr>
                </a:solidFill>
                <a:latin typeface="Century Gothic"/>
                <a:cs typeface="Century Gothic"/>
              </a:rPr>
              <a:t> Leadership Development </a:t>
            </a:r>
            <a:r>
              <a:rPr lang="mr-IN" sz="1400">
                <a:solidFill>
                  <a:schemeClr val="bg1">
                    <a:lumMod val="65000"/>
                  </a:schemeClr>
                </a:solidFill>
                <a:latin typeface="Century Gothic"/>
                <a:cs typeface="Century Gothic"/>
              </a:rPr>
              <a:t>–</a:t>
            </a:r>
            <a:r>
              <a:rPr lang="en-GB" sz="1400">
                <a:solidFill>
                  <a:schemeClr val="bg1">
                    <a:lumMod val="65000"/>
                  </a:schemeClr>
                </a:solidFill>
                <a:latin typeface="Century Gothic"/>
                <a:cs typeface="Century Gothic"/>
              </a:rPr>
              <a:t> Potential</a:t>
            </a:r>
          </a:p>
        </p:txBody>
      </p:sp>
      <p:sp>
        <p:nvSpPr>
          <p:cNvPr id="18" name="TextBox 17">
            <a:extLst>
              <a:ext uri="{FF2B5EF4-FFF2-40B4-BE49-F238E27FC236}">
                <a16:creationId xmlns:a16="http://schemas.microsoft.com/office/drawing/2014/main" id="{984B94F2-08EA-CC3A-5DEF-558A2E96295C}"/>
              </a:ext>
            </a:extLst>
          </p:cNvPr>
          <p:cNvSpPr txBox="1"/>
          <p:nvPr/>
        </p:nvSpPr>
        <p:spPr>
          <a:xfrm>
            <a:off x="5913809" y="5446988"/>
            <a:ext cx="6094476" cy="646331"/>
          </a:xfrm>
          <a:prstGeom prst="rect">
            <a:avLst/>
          </a:prstGeom>
          <a:noFill/>
        </p:spPr>
        <p:txBody>
          <a:bodyPr wrap="square">
            <a:spAutoFit/>
          </a:bodyPr>
          <a:lstStyle/>
          <a:p>
            <a:r>
              <a:rPr lang="en-GB" sz="3600" b="1" dirty="0">
                <a:solidFill>
                  <a:srgbClr val="1750A4"/>
                </a:solidFill>
              </a:rPr>
              <a:t>What questions do you have? </a:t>
            </a:r>
          </a:p>
        </p:txBody>
      </p:sp>
      <p:pic>
        <p:nvPicPr>
          <p:cNvPr id="11" name="Picture 10">
            <a:extLst>
              <a:ext uri="{FF2B5EF4-FFF2-40B4-BE49-F238E27FC236}">
                <a16:creationId xmlns:a16="http://schemas.microsoft.com/office/drawing/2014/main" id="{63B9FB96-1822-E267-6CEC-998968F144C9}"/>
              </a:ext>
            </a:extLst>
          </p:cNvPr>
          <p:cNvPicPr>
            <a:picLocks noChangeAspect="1"/>
          </p:cNvPicPr>
          <p:nvPr/>
        </p:nvPicPr>
        <p:blipFill>
          <a:blip r:embed="rId3"/>
          <a:stretch>
            <a:fillRect/>
          </a:stretch>
        </p:blipFill>
        <p:spPr>
          <a:xfrm>
            <a:off x="1626455" y="1356934"/>
            <a:ext cx="458943" cy="465546"/>
          </a:xfrm>
          <a:prstGeom prst="rect">
            <a:avLst/>
          </a:prstGeom>
        </p:spPr>
      </p:pic>
      <p:sp>
        <p:nvSpPr>
          <p:cNvPr id="12" name="TextBox 11">
            <a:extLst>
              <a:ext uri="{FF2B5EF4-FFF2-40B4-BE49-F238E27FC236}">
                <a16:creationId xmlns:a16="http://schemas.microsoft.com/office/drawing/2014/main" id="{115B3147-9962-DF8B-9916-333CE169BE63}"/>
              </a:ext>
            </a:extLst>
          </p:cNvPr>
          <p:cNvSpPr txBox="1"/>
          <p:nvPr/>
        </p:nvSpPr>
        <p:spPr>
          <a:xfrm>
            <a:off x="2634174" y="1400841"/>
            <a:ext cx="6797695" cy="400110"/>
          </a:xfrm>
          <a:prstGeom prst="rect">
            <a:avLst/>
          </a:prstGeom>
          <a:noFill/>
        </p:spPr>
        <p:txBody>
          <a:bodyPr wrap="none" rtlCol="0">
            <a:spAutoFit/>
          </a:bodyPr>
          <a:lstStyle/>
          <a:p>
            <a:r>
              <a:rPr lang="en-GB" sz="2000" dirty="0"/>
              <a:t>Is it only some groups or people who have Imposter Syndrome?</a:t>
            </a:r>
          </a:p>
        </p:txBody>
      </p:sp>
      <p:pic>
        <p:nvPicPr>
          <p:cNvPr id="13" name="Picture 12">
            <a:extLst>
              <a:ext uri="{FF2B5EF4-FFF2-40B4-BE49-F238E27FC236}">
                <a16:creationId xmlns:a16="http://schemas.microsoft.com/office/drawing/2014/main" id="{10F53CD0-2E31-4333-4FD4-B8AAFFA3E043}"/>
              </a:ext>
            </a:extLst>
          </p:cNvPr>
          <p:cNvPicPr>
            <a:picLocks noChangeAspect="1"/>
          </p:cNvPicPr>
          <p:nvPr/>
        </p:nvPicPr>
        <p:blipFill>
          <a:blip r:embed="rId3"/>
          <a:stretch>
            <a:fillRect/>
          </a:stretch>
        </p:blipFill>
        <p:spPr>
          <a:xfrm>
            <a:off x="1626455" y="1927119"/>
            <a:ext cx="458943" cy="465546"/>
          </a:xfrm>
          <a:prstGeom prst="rect">
            <a:avLst/>
          </a:prstGeom>
        </p:spPr>
      </p:pic>
      <p:sp>
        <p:nvSpPr>
          <p:cNvPr id="14" name="TextBox 13">
            <a:extLst>
              <a:ext uri="{FF2B5EF4-FFF2-40B4-BE49-F238E27FC236}">
                <a16:creationId xmlns:a16="http://schemas.microsoft.com/office/drawing/2014/main" id="{AC6EAC57-9657-0FF6-913B-2A139428D5CE}"/>
              </a:ext>
            </a:extLst>
          </p:cNvPr>
          <p:cNvSpPr txBox="1"/>
          <p:nvPr/>
        </p:nvSpPr>
        <p:spPr>
          <a:xfrm>
            <a:off x="2634174" y="1986633"/>
            <a:ext cx="3889398" cy="400110"/>
          </a:xfrm>
          <a:prstGeom prst="rect">
            <a:avLst/>
          </a:prstGeom>
          <a:noFill/>
        </p:spPr>
        <p:txBody>
          <a:bodyPr wrap="none" rtlCol="0">
            <a:spAutoFit/>
          </a:bodyPr>
          <a:lstStyle/>
          <a:p>
            <a:r>
              <a:rPr lang="en-GB" sz="2000" dirty="0"/>
              <a:t>How do I explore this in a safe way?</a:t>
            </a:r>
          </a:p>
        </p:txBody>
      </p:sp>
      <p:pic>
        <p:nvPicPr>
          <p:cNvPr id="15" name="Picture 14">
            <a:extLst>
              <a:ext uri="{FF2B5EF4-FFF2-40B4-BE49-F238E27FC236}">
                <a16:creationId xmlns:a16="http://schemas.microsoft.com/office/drawing/2014/main" id="{CCDA79CF-0A65-9667-723A-D225E344610F}"/>
              </a:ext>
            </a:extLst>
          </p:cNvPr>
          <p:cNvPicPr>
            <a:picLocks noChangeAspect="1"/>
          </p:cNvPicPr>
          <p:nvPr/>
        </p:nvPicPr>
        <p:blipFill>
          <a:blip r:embed="rId3"/>
          <a:stretch>
            <a:fillRect/>
          </a:stretch>
        </p:blipFill>
        <p:spPr>
          <a:xfrm>
            <a:off x="1626455" y="2508176"/>
            <a:ext cx="458943" cy="465546"/>
          </a:xfrm>
          <a:prstGeom prst="rect">
            <a:avLst/>
          </a:prstGeom>
        </p:spPr>
      </p:pic>
      <p:pic>
        <p:nvPicPr>
          <p:cNvPr id="16" name="Picture 15">
            <a:extLst>
              <a:ext uri="{FF2B5EF4-FFF2-40B4-BE49-F238E27FC236}">
                <a16:creationId xmlns:a16="http://schemas.microsoft.com/office/drawing/2014/main" id="{F43E7773-BECC-6B64-6A50-87104154582C}"/>
              </a:ext>
            </a:extLst>
          </p:cNvPr>
          <p:cNvPicPr>
            <a:picLocks noChangeAspect="1"/>
          </p:cNvPicPr>
          <p:nvPr/>
        </p:nvPicPr>
        <p:blipFill>
          <a:blip r:embed="rId3"/>
          <a:stretch>
            <a:fillRect/>
          </a:stretch>
        </p:blipFill>
        <p:spPr>
          <a:xfrm>
            <a:off x="1626454" y="3096115"/>
            <a:ext cx="458943" cy="465546"/>
          </a:xfrm>
          <a:prstGeom prst="rect">
            <a:avLst/>
          </a:prstGeom>
        </p:spPr>
      </p:pic>
      <p:pic>
        <p:nvPicPr>
          <p:cNvPr id="17" name="Picture 16">
            <a:extLst>
              <a:ext uri="{FF2B5EF4-FFF2-40B4-BE49-F238E27FC236}">
                <a16:creationId xmlns:a16="http://schemas.microsoft.com/office/drawing/2014/main" id="{29AB948B-F011-F72E-DF4D-22A345636B0B}"/>
              </a:ext>
            </a:extLst>
          </p:cNvPr>
          <p:cNvPicPr>
            <a:picLocks noChangeAspect="1"/>
          </p:cNvPicPr>
          <p:nvPr/>
        </p:nvPicPr>
        <p:blipFill>
          <a:blip r:embed="rId3"/>
          <a:stretch>
            <a:fillRect/>
          </a:stretch>
        </p:blipFill>
        <p:spPr>
          <a:xfrm>
            <a:off x="1591529" y="3666300"/>
            <a:ext cx="458943" cy="465546"/>
          </a:xfrm>
          <a:prstGeom prst="rect">
            <a:avLst/>
          </a:prstGeom>
        </p:spPr>
      </p:pic>
      <p:pic>
        <p:nvPicPr>
          <p:cNvPr id="19" name="Picture 18">
            <a:extLst>
              <a:ext uri="{FF2B5EF4-FFF2-40B4-BE49-F238E27FC236}">
                <a16:creationId xmlns:a16="http://schemas.microsoft.com/office/drawing/2014/main" id="{27984A57-7FBE-DC1B-890E-8CB033635686}"/>
              </a:ext>
            </a:extLst>
          </p:cNvPr>
          <p:cNvPicPr>
            <a:picLocks noChangeAspect="1"/>
          </p:cNvPicPr>
          <p:nvPr/>
        </p:nvPicPr>
        <p:blipFill>
          <a:blip r:embed="rId3"/>
          <a:stretch>
            <a:fillRect/>
          </a:stretch>
        </p:blipFill>
        <p:spPr>
          <a:xfrm>
            <a:off x="1591529" y="4236485"/>
            <a:ext cx="458943" cy="465546"/>
          </a:xfrm>
          <a:prstGeom prst="rect">
            <a:avLst/>
          </a:prstGeom>
        </p:spPr>
      </p:pic>
      <p:sp>
        <p:nvSpPr>
          <p:cNvPr id="20" name="TextBox 19">
            <a:extLst>
              <a:ext uri="{FF2B5EF4-FFF2-40B4-BE49-F238E27FC236}">
                <a16:creationId xmlns:a16="http://schemas.microsoft.com/office/drawing/2014/main" id="{56572CEF-6D0E-4350-5960-CD66022DDFB7}"/>
              </a:ext>
            </a:extLst>
          </p:cNvPr>
          <p:cNvSpPr txBox="1"/>
          <p:nvPr/>
        </p:nvSpPr>
        <p:spPr>
          <a:xfrm>
            <a:off x="2642701" y="2599631"/>
            <a:ext cx="6490816" cy="400110"/>
          </a:xfrm>
          <a:prstGeom prst="rect">
            <a:avLst/>
          </a:prstGeom>
          <a:noFill/>
        </p:spPr>
        <p:txBody>
          <a:bodyPr wrap="none" rtlCol="0">
            <a:spAutoFit/>
          </a:bodyPr>
          <a:lstStyle/>
          <a:p>
            <a:r>
              <a:rPr lang="en-GB" sz="2000" dirty="0"/>
              <a:t>How do I help my team, my colleagues share their concerns?</a:t>
            </a:r>
          </a:p>
        </p:txBody>
      </p:sp>
      <p:sp>
        <p:nvSpPr>
          <p:cNvPr id="21" name="TextBox 20">
            <a:extLst>
              <a:ext uri="{FF2B5EF4-FFF2-40B4-BE49-F238E27FC236}">
                <a16:creationId xmlns:a16="http://schemas.microsoft.com/office/drawing/2014/main" id="{10BE13DD-B11A-EFF0-899D-E96CA69FC7A8}"/>
              </a:ext>
            </a:extLst>
          </p:cNvPr>
          <p:cNvSpPr txBox="1"/>
          <p:nvPr/>
        </p:nvSpPr>
        <p:spPr>
          <a:xfrm>
            <a:off x="2642701" y="3185423"/>
            <a:ext cx="3880871" cy="400110"/>
          </a:xfrm>
          <a:prstGeom prst="rect">
            <a:avLst/>
          </a:prstGeom>
          <a:noFill/>
        </p:spPr>
        <p:txBody>
          <a:bodyPr wrap="none" rtlCol="0">
            <a:spAutoFit/>
          </a:bodyPr>
          <a:lstStyle/>
          <a:p>
            <a:r>
              <a:rPr lang="en-GB" sz="2000" dirty="0"/>
              <a:t>How do I learn from these feelings?</a:t>
            </a:r>
          </a:p>
        </p:txBody>
      </p:sp>
      <p:sp>
        <p:nvSpPr>
          <p:cNvPr id="22" name="TextBox 21">
            <a:extLst>
              <a:ext uri="{FF2B5EF4-FFF2-40B4-BE49-F238E27FC236}">
                <a16:creationId xmlns:a16="http://schemas.microsoft.com/office/drawing/2014/main" id="{F4CA2D30-9BFB-B647-FD0A-5F1AFBE0B7AD}"/>
              </a:ext>
            </a:extLst>
          </p:cNvPr>
          <p:cNvSpPr txBox="1"/>
          <p:nvPr/>
        </p:nvSpPr>
        <p:spPr>
          <a:xfrm>
            <a:off x="2634174" y="4311228"/>
            <a:ext cx="1996252" cy="400110"/>
          </a:xfrm>
          <a:prstGeom prst="rect">
            <a:avLst/>
          </a:prstGeom>
          <a:noFill/>
        </p:spPr>
        <p:txBody>
          <a:bodyPr wrap="none" rtlCol="0">
            <a:spAutoFit/>
          </a:bodyPr>
          <a:lstStyle/>
          <a:p>
            <a:r>
              <a:rPr lang="en-GB" sz="2000" dirty="0"/>
              <a:t>Where do I start?</a:t>
            </a:r>
          </a:p>
        </p:txBody>
      </p:sp>
      <p:sp>
        <p:nvSpPr>
          <p:cNvPr id="23" name="TextBox 22">
            <a:extLst>
              <a:ext uri="{FF2B5EF4-FFF2-40B4-BE49-F238E27FC236}">
                <a16:creationId xmlns:a16="http://schemas.microsoft.com/office/drawing/2014/main" id="{5064C9E3-3165-E145-F7D6-1AD94FF99A90}"/>
              </a:ext>
            </a:extLst>
          </p:cNvPr>
          <p:cNvSpPr txBox="1"/>
          <p:nvPr/>
        </p:nvSpPr>
        <p:spPr>
          <a:xfrm>
            <a:off x="2634174" y="4861196"/>
            <a:ext cx="3860416" cy="400110"/>
          </a:xfrm>
          <a:prstGeom prst="rect">
            <a:avLst/>
          </a:prstGeom>
          <a:noFill/>
        </p:spPr>
        <p:txBody>
          <a:bodyPr wrap="none" rtlCol="0">
            <a:spAutoFit/>
          </a:bodyPr>
          <a:lstStyle/>
          <a:p>
            <a:r>
              <a:rPr lang="en-GB" sz="2000" dirty="0"/>
              <a:t>How do I become kinder to myself?</a:t>
            </a:r>
          </a:p>
        </p:txBody>
      </p:sp>
      <p:pic>
        <p:nvPicPr>
          <p:cNvPr id="3" name="Picture 2">
            <a:extLst>
              <a:ext uri="{FF2B5EF4-FFF2-40B4-BE49-F238E27FC236}">
                <a16:creationId xmlns:a16="http://schemas.microsoft.com/office/drawing/2014/main" id="{CD3CE9D8-4AF9-3268-2DC8-C8C64E6BBBB7}"/>
              </a:ext>
            </a:extLst>
          </p:cNvPr>
          <p:cNvPicPr>
            <a:picLocks noChangeAspect="1"/>
          </p:cNvPicPr>
          <p:nvPr/>
        </p:nvPicPr>
        <p:blipFill>
          <a:blip r:embed="rId4"/>
          <a:stretch>
            <a:fillRect/>
          </a:stretch>
        </p:blipFill>
        <p:spPr>
          <a:xfrm>
            <a:off x="407600" y="6316865"/>
            <a:ext cx="11231788" cy="438207"/>
          </a:xfrm>
          <a:prstGeom prst="rect">
            <a:avLst/>
          </a:prstGeom>
        </p:spPr>
      </p:pic>
      <p:sp>
        <p:nvSpPr>
          <p:cNvPr id="7" name="Rectangle 6">
            <a:extLst>
              <a:ext uri="{FF2B5EF4-FFF2-40B4-BE49-F238E27FC236}">
                <a16:creationId xmlns:a16="http://schemas.microsoft.com/office/drawing/2014/main" id="{3656E54F-31B2-4D84-09BF-089C175D52A7}"/>
              </a:ext>
            </a:extLst>
          </p:cNvPr>
          <p:cNvSpPr/>
          <p:nvPr/>
        </p:nvSpPr>
        <p:spPr>
          <a:xfrm>
            <a:off x="3825837" y="6372419"/>
            <a:ext cx="7710154" cy="307777"/>
          </a:xfrm>
          <a:prstGeom prst="rect">
            <a:avLst/>
          </a:prstGeom>
        </p:spPr>
        <p:txBody>
          <a:bodyPr wrap="square">
            <a:spAutoFit/>
          </a:bodyPr>
          <a:lstStyle/>
          <a:p>
            <a:pPr algn="dist"/>
            <a:r>
              <a:rPr lang="en-US" sz="1400" dirty="0">
                <a:solidFill>
                  <a:schemeClr val="bg1"/>
                </a:solidFill>
                <a:latin typeface="Century Gothic"/>
                <a:cs typeface="Century Gothic"/>
              </a:rPr>
              <a:t>Being the Difference, Optimism, Enabling and Kindness</a:t>
            </a:r>
          </a:p>
        </p:txBody>
      </p:sp>
      <p:sp>
        <p:nvSpPr>
          <p:cNvPr id="4" name="TextBox 3">
            <a:extLst>
              <a:ext uri="{FF2B5EF4-FFF2-40B4-BE49-F238E27FC236}">
                <a16:creationId xmlns:a16="http://schemas.microsoft.com/office/drawing/2014/main" id="{D3C4BB22-2F21-110C-EAB7-76900EF2CC67}"/>
              </a:ext>
            </a:extLst>
          </p:cNvPr>
          <p:cNvSpPr txBox="1"/>
          <p:nvPr/>
        </p:nvSpPr>
        <p:spPr>
          <a:xfrm>
            <a:off x="2634174" y="3751639"/>
            <a:ext cx="2456506" cy="400110"/>
          </a:xfrm>
          <a:prstGeom prst="rect">
            <a:avLst/>
          </a:prstGeom>
          <a:noFill/>
        </p:spPr>
        <p:txBody>
          <a:bodyPr wrap="none" rtlCol="0">
            <a:spAutoFit/>
          </a:bodyPr>
          <a:lstStyle/>
          <a:p>
            <a:r>
              <a:rPr lang="en-GB" sz="2000" dirty="0"/>
              <a:t>What strategies help?</a:t>
            </a:r>
          </a:p>
        </p:txBody>
      </p:sp>
      <p:pic>
        <p:nvPicPr>
          <p:cNvPr id="8" name="Picture 7">
            <a:extLst>
              <a:ext uri="{FF2B5EF4-FFF2-40B4-BE49-F238E27FC236}">
                <a16:creationId xmlns:a16="http://schemas.microsoft.com/office/drawing/2014/main" id="{8B005A2B-4984-A206-340F-8EFC5D12CBDB}"/>
              </a:ext>
            </a:extLst>
          </p:cNvPr>
          <p:cNvPicPr>
            <a:picLocks noChangeAspect="1"/>
          </p:cNvPicPr>
          <p:nvPr/>
        </p:nvPicPr>
        <p:blipFill>
          <a:blip r:embed="rId3"/>
          <a:stretch>
            <a:fillRect/>
          </a:stretch>
        </p:blipFill>
        <p:spPr>
          <a:xfrm>
            <a:off x="1591528" y="4822382"/>
            <a:ext cx="458943" cy="465546"/>
          </a:xfrm>
          <a:prstGeom prst="rect">
            <a:avLst/>
          </a:prstGeom>
        </p:spPr>
      </p:pic>
    </p:spTree>
    <p:extLst>
      <p:ext uri="{BB962C8B-B14F-4D97-AF65-F5344CB8AC3E}">
        <p14:creationId xmlns:p14="http://schemas.microsoft.com/office/powerpoint/2010/main" val="46777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randombar(horizontal)">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14" grpId="0"/>
      <p:bldP spid="20" grpId="0"/>
      <p:bldP spid="21" grpId="0"/>
      <p:bldP spid="22" grpId="0"/>
      <p:bldP spid="2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D1CF17-0934-5230-0C21-92FAA420B9CA}"/>
              </a:ext>
            </a:extLst>
          </p:cNvPr>
          <p:cNvPicPr>
            <a:picLocks noChangeAspect="1"/>
          </p:cNvPicPr>
          <p:nvPr/>
        </p:nvPicPr>
        <p:blipFill>
          <a:blip r:embed="rId3"/>
          <a:stretch>
            <a:fillRect/>
          </a:stretch>
        </p:blipFill>
        <p:spPr>
          <a:xfrm>
            <a:off x="11734478" y="260849"/>
            <a:ext cx="342811" cy="6336302"/>
          </a:xfrm>
          <a:prstGeom prst="rect">
            <a:avLst/>
          </a:prstGeom>
        </p:spPr>
      </p:pic>
      <p:sp>
        <p:nvSpPr>
          <p:cNvPr id="4" name="Title 3">
            <a:extLst>
              <a:ext uri="{FF2B5EF4-FFF2-40B4-BE49-F238E27FC236}">
                <a16:creationId xmlns:a16="http://schemas.microsoft.com/office/drawing/2014/main" id="{014C98C6-E8E0-70B6-E70D-0E5F92AAD0AC}"/>
              </a:ext>
            </a:extLst>
          </p:cNvPr>
          <p:cNvSpPr>
            <a:spLocks noGrp="1"/>
          </p:cNvSpPr>
          <p:nvPr>
            <p:ph type="title"/>
          </p:nvPr>
        </p:nvSpPr>
        <p:spPr>
          <a:xfrm>
            <a:off x="520384" y="913199"/>
            <a:ext cx="11151231" cy="490471"/>
          </a:xfrm>
        </p:spPr>
        <p:txBody>
          <a:bodyPr>
            <a:noAutofit/>
          </a:bodyPr>
          <a:lstStyle/>
          <a:p>
            <a:r>
              <a:rPr lang="en-GB" sz="3600" b="1" dirty="0">
                <a:solidFill>
                  <a:srgbClr val="1750A4"/>
                </a:solidFill>
                <a:latin typeface="Century Gothic" panose="020B0502020202020204" pitchFamily="34" charset="0"/>
              </a:rPr>
              <a:t>Q. Do you feel more resourceful to handle Imposter Syndrome since this webinar?</a:t>
            </a:r>
          </a:p>
        </p:txBody>
      </p:sp>
      <p:sp>
        <p:nvSpPr>
          <p:cNvPr id="9" name="TextBox 8">
            <a:extLst>
              <a:ext uri="{FF2B5EF4-FFF2-40B4-BE49-F238E27FC236}">
                <a16:creationId xmlns:a16="http://schemas.microsoft.com/office/drawing/2014/main" id="{C1F3E1DA-2BAE-6028-F69E-13BD1A95A4FA}"/>
              </a:ext>
            </a:extLst>
          </p:cNvPr>
          <p:cNvSpPr txBox="1"/>
          <p:nvPr/>
        </p:nvSpPr>
        <p:spPr>
          <a:xfrm>
            <a:off x="381196" y="325924"/>
            <a:ext cx="10338602" cy="307777"/>
          </a:xfrm>
          <a:prstGeom prst="rect">
            <a:avLst/>
          </a:prstGeom>
          <a:noFill/>
        </p:spPr>
        <p:txBody>
          <a:bodyPr wrap="square" rtlCol="0">
            <a:spAutoFit/>
          </a:bodyPr>
          <a:lstStyle/>
          <a:p>
            <a:r>
              <a:rPr lang="en-GB" sz="1400">
                <a:solidFill>
                  <a:schemeClr val="bg1">
                    <a:lumMod val="65000"/>
                  </a:schemeClr>
                </a:solidFill>
                <a:latin typeface="Century Gothic"/>
                <a:cs typeface="Century Gothic"/>
              </a:rPr>
              <a:t>Coaching </a:t>
            </a:r>
            <a:r>
              <a:rPr lang="mr-IN" sz="1400">
                <a:solidFill>
                  <a:schemeClr val="bg1">
                    <a:lumMod val="65000"/>
                  </a:schemeClr>
                </a:solidFill>
                <a:latin typeface="Century Gothic"/>
                <a:cs typeface="Century Gothic"/>
              </a:rPr>
              <a:t>–</a:t>
            </a:r>
            <a:r>
              <a:rPr lang="en-GB" sz="1400">
                <a:solidFill>
                  <a:schemeClr val="bg1">
                    <a:lumMod val="65000"/>
                  </a:schemeClr>
                </a:solidFill>
                <a:latin typeface="Century Gothic"/>
                <a:cs typeface="Century Gothic"/>
              </a:rPr>
              <a:t> Development </a:t>
            </a:r>
            <a:r>
              <a:rPr lang="mr-IN" sz="1400">
                <a:solidFill>
                  <a:schemeClr val="bg1">
                    <a:lumMod val="65000"/>
                  </a:schemeClr>
                </a:solidFill>
                <a:latin typeface="Century Gothic"/>
                <a:cs typeface="Century Gothic"/>
              </a:rPr>
              <a:t>–</a:t>
            </a:r>
            <a:r>
              <a:rPr lang="en-GB" sz="1400">
                <a:solidFill>
                  <a:schemeClr val="bg1">
                    <a:lumMod val="65000"/>
                  </a:schemeClr>
                </a:solidFill>
                <a:latin typeface="Century Gothic"/>
                <a:cs typeface="Century Gothic"/>
              </a:rPr>
              <a:t> Potential</a:t>
            </a:r>
          </a:p>
        </p:txBody>
      </p:sp>
      <p:pic>
        <p:nvPicPr>
          <p:cNvPr id="3" name="Picture 2">
            <a:extLst>
              <a:ext uri="{FF2B5EF4-FFF2-40B4-BE49-F238E27FC236}">
                <a16:creationId xmlns:a16="http://schemas.microsoft.com/office/drawing/2014/main" id="{2AA464B7-DC78-E394-ED87-9829E42E1017}"/>
              </a:ext>
            </a:extLst>
          </p:cNvPr>
          <p:cNvPicPr>
            <a:picLocks noChangeAspect="1"/>
          </p:cNvPicPr>
          <p:nvPr/>
        </p:nvPicPr>
        <p:blipFill>
          <a:blip r:embed="rId4"/>
          <a:stretch>
            <a:fillRect/>
          </a:stretch>
        </p:blipFill>
        <p:spPr>
          <a:xfrm>
            <a:off x="3646357" y="2832349"/>
            <a:ext cx="4703332" cy="2286081"/>
          </a:xfrm>
          <a:prstGeom prst="rect">
            <a:avLst/>
          </a:prstGeom>
        </p:spPr>
      </p:pic>
      <p:pic>
        <p:nvPicPr>
          <p:cNvPr id="2" name="Picture 1">
            <a:extLst>
              <a:ext uri="{FF2B5EF4-FFF2-40B4-BE49-F238E27FC236}">
                <a16:creationId xmlns:a16="http://schemas.microsoft.com/office/drawing/2014/main" id="{364CBF8F-FEE7-00ED-15F8-10548E699856}"/>
              </a:ext>
            </a:extLst>
          </p:cNvPr>
          <p:cNvPicPr>
            <a:picLocks noChangeAspect="1"/>
          </p:cNvPicPr>
          <p:nvPr/>
        </p:nvPicPr>
        <p:blipFill>
          <a:blip r:embed="rId5"/>
          <a:stretch>
            <a:fillRect/>
          </a:stretch>
        </p:blipFill>
        <p:spPr>
          <a:xfrm>
            <a:off x="407600" y="6316865"/>
            <a:ext cx="11231788" cy="438207"/>
          </a:xfrm>
          <a:prstGeom prst="rect">
            <a:avLst/>
          </a:prstGeom>
        </p:spPr>
      </p:pic>
      <p:sp>
        <p:nvSpPr>
          <p:cNvPr id="5" name="Rectangle 4">
            <a:extLst>
              <a:ext uri="{FF2B5EF4-FFF2-40B4-BE49-F238E27FC236}">
                <a16:creationId xmlns:a16="http://schemas.microsoft.com/office/drawing/2014/main" id="{234744E7-CF2E-AD1A-B6FE-EEC6EFDA63AB}"/>
              </a:ext>
            </a:extLst>
          </p:cNvPr>
          <p:cNvSpPr/>
          <p:nvPr/>
        </p:nvSpPr>
        <p:spPr>
          <a:xfrm>
            <a:off x="3825837" y="6372419"/>
            <a:ext cx="7710154" cy="307777"/>
          </a:xfrm>
          <a:prstGeom prst="rect">
            <a:avLst/>
          </a:prstGeom>
        </p:spPr>
        <p:txBody>
          <a:bodyPr wrap="square">
            <a:spAutoFit/>
          </a:bodyPr>
          <a:lstStyle/>
          <a:p>
            <a:pPr algn="dist"/>
            <a:r>
              <a:rPr lang="en-US" sz="1400" dirty="0">
                <a:solidFill>
                  <a:schemeClr val="bg1"/>
                </a:solidFill>
                <a:latin typeface="Century Gothic"/>
                <a:cs typeface="Century Gothic"/>
              </a:rPr>
              <a:t>Being the Difference, Optimism, Enabling and Kindness</a:t>
            </a:r>
          </a:p>
        </p:txBody>
      </p:sp>
    </p:spTree>
    <p:extLst>
      <p:ext uri="{BB962C8B-B14F-4D97-AF65-F5344CB8AC3E}">
        <p14:creationId xmlns:p14="http://schemas.microsoft.com/office/powerpoint/2010/main" val="3834412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0F5CCB-B786-938B-1112-D59AC741D320}"/>
              </a:ext>
            </a:extLst>
          </p:cNvPr>
          <p:cNvPicPr>
            <a:picLocks noChangeAspect="1"/>
          </p:cNvPicPr>
          <p:nvPr/>
        </p:nvPicPr>
        <p:blipFill>
          <a:blip r:embed="rId2"/>
          <a:stretch>
            <a:fillRect/>
          </a:stretch>
        </p:blipFill>
        <p:spPr>
          <a:xfrm>
            <a:off x="11836835" y="97696"/>
            <a:ext cx="342900" cy="6657374"/>
          </a:xfrm>
          <a:prstGeom prst="rect">
            <a:avLst/>
          </a:prstGeom>
        </p:spPr>
      </p:pic>
      <p:sp>
        <p:nvSpPr>
          <p:cNvPr id="6" name="TextBox 5">
            <a:extLst>
              <a:ext uri="{FF2B5EF4-FFF2-40B4-BE49-F238E27FC236}">
                <a16:creationId xmlns:a16="http://schemas.microsoft.com/office/drawing/2014/main" id="{E2AFBA0D-7941-F505-5EAF-24369BFC5692}"/>
              </a:ext>
            </a:extLst>
          </p:cNvPr>
          <p:cNvSpPr txBox="1"/>
          <p:nvPr/>
        </p:nvSpPr>
        <p:spPr>
          <a:xfrm>
            <a:off x="381196" y="325924"/>
            <a:ext cx="10338602" cy="307777"/>
          </a:xfrm>
          <a:prstGeom prst="rect">
            <a:avLst/>
          </a:prstGeom>
          <a:noFill/>
        </p:spPr>
        <p:txBody>
          <a:bodyPr wrap="square" rtlCol="0">
            <a:spAutoFit/>
          </a:bodyPr>
          <a:lstStyle/>
          <a:p>
            <a:r>
              <a:rPr lang="en-GB" sz="1400">
                <a:solidFill>
                  <a:schemeClr val="bg1">
                    <a:lumMod val="65000"/>
                  </a:schemeClr>
                </a:solidFill>
                <a:latin typeface="Century Gothic"/>
                <a:cs typeface="Century Gothic"/>
              </a:rPr>
              <a:t>Coaching </a:t>
            </a:r>
            <a:r>
              <a:rPr lang="mr-IN" sz="1400">
                <a:solidFill>
                  <a:schemeClr val="bg1">
                    <a:lumMod val="65000"/>
                  </a:schemeClr>
                </a:solidFill>
                <a:latin typeface="Century Gothic"/>
                <a:cs typeface="Century Gothic"/>
              </a:rPr>
              <a:t>–</a:t>
            </a:r>
            <a:r>
              <a:rPr lang="en-GB" sz="1400">
                <a:solidFill>
                  <a:schemeClr val="bg1">
                    <a:lumMod val="65000"/>
                  </a:schemeClr>
                </a:solidFill>
                <a:latin typeface="Century Gothic"/>
                <a:cs typeface="Century Gothic"/>
              </a:rPr>
              <a:t> Leadership Development </a:t>
            </a:r>
            <a:r>
              <a:rPr lang="mr-IN" sz="1400">
                <a:solidFill>
                  <a:schemeClr val="bg1">
                    <a:lumMod val="65000"/>
                  </a:schemeClr>
                </a:solidFill>
                <a:latin typeface="Century Gothic"/>
                <a:cs typeface="Century Gothic"/>
              </a:rPr>
              <a:t>–</a:t>
            </a:r>
            <a:r>
              <a:rPr lang="en-GB" sz="1400">
                <a:solidFill>
                  <a:schemeClr val="bg1">
                    <a:lumMod val="65000"/>
                  </a:schemeClr>
                </a:solidFill>
                <a:latin typeface="Century Gothic"/>
                <a:cs typeface="Century Gothic"/>
              </a:rPr>
              <a:t> Potential</a:t>
            </a:r>
          </a:p>
        </p:txBody>
      </p:sp>
      <p:sp>
        <p:nvSpPr>
          <p:cNvPr id="7" name="TextBox 6">
            <a:extLst>
              <a:ext uri="{FF2B5EF4-FFF2-40B4-BE49-F238E27FC236}">
                <a16:creationId xmlns:a16="http://schemas.microsoft.com/office/drawing/2014/main" id="{14D0A4EE-858F-6229-A1DB-9BAF8582741D}"/>
              </a:ext>
            </a:extLst>
          </p:cNvPr>
          <p:cNvSpPr txBox="1"/>
          <p:nvPr/>
        </p:nvSpPr>
        <p:spPr>
          <a:xfrm>
            <a:off x="507118" y="638782"/>
            <a:ext cx="11231787" cy="646331"/>
          </a:xfrm>
          <a:prstGeom prst="rect">
            <a:avLst/>
          </a:prstGeom>
          <a:noFill/>
        </p:spPr>
        <p:txBody>
          <a:bodyPr wrap="square" rtlCol="0">
            <a:spAutoFit/>
          </a:bodyPr>
          <a:lstStyle/>
          <a:p>
            <a:r>
              <a:rPr lang="en-GB" sz="3600" b="1" spc="-150">
                <a:solidFill>
                  <a:srgbClr val="1750A4"/>
                </a:solidFill>
                <a:latin typeface="Century Gothic" panose="020B0502020202020204" pitchFamily="34" charset="0"/>
                <a:cs typeface="Century Gothic"/>
              </a:rPr>
              <a:t>Takeaways</a:t>
            </a:r>
          </a:p>
        </p:txBody>
      </p:sp>
      <p:sp>
        <p:nvSpPr>
          <p:cNvPr id="3" name="TextBox 2">
            <a:extLst>
              <a:ext uri="{FF2B5EF4-FFF2-40B4-BE49-F238E27FC236}">
                <a16:creationId xmlns:a16="http://schemas.microsoft.com/office/drawing/2014/main" id="{8DF47C30-F1A5-81C6-A742-0E52F8175FD0}"/>
              </a:ext>
            </a:extLst>
          </p:cNvPr>
          <p:cNvSpPr txBox="1"/>
          <p:nvPr/>
        </p:nvSpPr>
        <p:spPr>
          <a:xfrm>
            <a:off x="556082" y="1718759"/>
            <a:ext cx="11231787" cy="3276282"/>
          </a:xfrm>
          <a:prstGeom prst="rect">
            <a:avLst/>
          </a:prstGeom>
          <a:noFill/>
        </p:spPr>
        <p:txBody>
          <a:bodyPr wrap="square" rtlCol="0">
            <a:spAutoFit/>
          </a:bodyPr>
          <a:lstStyle/>
          <a:p>
            <a:pPr marL="342900" indent="-342900">
              <a:lnSpc>
                <a:spcPct val="150000"/>
              </a:lnSpc>
              <a:buClr>
                <a:srgbClr val="1750A4"/>
              </a:buClr>
              <a:buFont typeface="Wingdings" panose="05000000000000000000" pitchFamily="2" charset="2"/>
              <a:buChar char="Ø"/>
            </a:pPr>
            <a:r>
              <a:rPr lang="en-GB" sz="2000" dirty="0">
                <a:latin typeface="Calibri" panose="020F0502020204030204" pitchFamily="34" charset="0"/>
                <a:ea typeface="Calibri" panose="020F0502020204030204" pitchFamily="34" charset="0"/>
                <a:cs typeface="Calibri" panose="020F0502020204030204" pitchFamily="34" charset="0"/>
              </a:rPr>
              <a:t>Imposter syndrome is more common in high performing teams than we admit</a:t>
            </a:r>
          </a:p>
          <a:p>
            <a:pPr marL="342900" indent="-342900">
              <a:lnSpc>
                <a:spcPct val="150000"/>
              </a:lnSpc>
              <a:buClr>
                <a:srgbClr val="1750A4"/>
              </a:buClr>
              <a:buFont typeface="Wingdings" panose="05000000000000000000" pitchFamily="2" charset="2"/>
              <a:buChar char="Ø"/>
            </a:pPr>
            <a:r>
              <a:rPr lang="en-GB" sz="2000" dirty="0">
                <a:latin typeface="Calibri" panose="020F0502020204030204" pitchFamily="34" charset="0"/>
                <a:ea typeface="Calibri" panose="020F0502020204030204" pitchFamily="34" charset="0"/>
                <a:cs typeface="Calibri" panose="020F0502020204030204" pitchFamily="34" charset="0"/>
              </a:rPr>
              <a:t>It affects lots of us &amp; it's not just a GIRL THING!</a:t>
            </a:r>
          </a:p>
          <a:p>
            <a:pPr marL="342900" indent="-342900">
              <a:lnSpc>
                <a:spcPct val="150000"/>
              </a:lnSpc>
              <a:buClr>
                <a:srgbClr val="1750A4"/>
              </a:buClr>
              <a:buFont typeface="Wingdings" panose="05000000000000000000" pitchFamily="2" charset="2"/>
              <a:buChar char="Ø"/>
            </a:pPr>
            <a:r>
              <a:rPr lang="en-GB" sz="2000" dirty="0">
                <a:latin typeface="Calibri" panose="020F0502020204030204" pitchFamily="34" charset="0"/>
                <a:ea typeface="Calibri" panose="020F0502020204030204" pitchFamily="34" charset="0"/>
                <a:cs typeface="Calibri" panose="020F0502020204030204" pitchFamily="34" charset="0"/>
              </a:rPr>
              <a:t>People usually hide it</a:t>
            </a:r>
          </a:p>
          <a:p>
            <a:pPr marL="342900" indent="-342900">
              <a:lnSpc>
                <a:spcPct val="150000"/>
              </a:lnSpc>
              <a:buClr>
                <a:srgbClr val="1750A4"/>
              </a:buClr>
              <a:buFont typeface="Wingdings" panose="05000000000000000000" pitchFamily="2" charset="2"/>
              <a:buChar char="Ø"/>
            </a:pPr>
            <a:r>
              <a:rPr lang="en-GB" sz="2000" dirty="0">
                <a:latin typeface="Calibri" panose="020F0502020204030204" pitchFamily="34" charset="0"/>
                <a:ea typeface="Calibri" panose="020F0502020204030204" pitchFamily="34" charset="0"/>
                <a:cs typeface="Calibri" panose="020F0502020204030204" pitchFamily="34" charset="0"/>
              </a:rPr>
              <a:t>If we see it as DATA and working at the edges of situations, we can reduce it</a:t>
            </a:r>
          </a:p>
          <a:p>
            <a:pPr marL="342900" indent="-342900">
              <a:lnSpc>
                <a:spcPct val="150000"/>
              </a:lnSpc>
              <a:buClr>
                <a:srgbClr val="1750A4"/>
              </a:buClr>
              <a:buFont typeface="Wingdings" panose="05000000000000000000" pitchFamily="2" charset="2"/>
              <a:buChar char="Ø"/>
            </a:pPr>
            <a:r>
              <a:rPr lang="en-GB" sz="2000" dirty="0">
                <a:latin typeface="Calibri" panose="020F0502020204030204" pitchFamily="34" charset="0"/>
                <a:ea typeface="Calibri" panose="020F0502020204030204" pitchFamily="34" charset="0"/>
                <a:cs typeface="Calibri" panose="020F0502020204030204" pitchFamily="34" charset="0"/>
              </a:rPr>
              <a:t>Take time to reflect one brick at a time</a:t>
            </a:r>
          </a:p>
          <a:p>
            <a:pPr marL="342900" indent="-342900">
              <a:lnSpc>
                <a:spcPct val="150000"/>
              </a:lnSpc>
              <a:buClr>
                <a:srgbClr val="1750A4"/>
              </a:buClr>
              <a:buFont typeface="Wingdings" panose="05000000000000000000" pitchFamily="2" charset="2"/>
              <a:buChar char="Ø"/>
            </a:pPr>
            <a:r>
              <a:rPr lang="en-GB" sz="2000" dirty="0">
                <a:latin typeface="Calibri" panose="020F0502020204030204" pitchFamily="34" charset="0"/>
                <a:ea typeface="Calibri" panose="020F0502020204030204" pitchFamily="34" charset="0"/>
                <a:cs typeface="Calibri" panose="020F0502020204030204" pitchFamily="34" charset="0"/>
              </a:rPr>
              <a:t>Notice when you are in your primitive brain</a:t>
            </a:r>
          </a:p>
          <a:p>
            <a:pPr marL="342900" indent="-342900">
              <a:lnSpc>
                <a:spcPct val="150000"/>
              </a:lnSpc>
              <a:buClr>
                <a:srgbClr val="1750A4"/>
              </a:buClr>
              <a:buFont typeface="Wingdings" panose="05000000000000000000" pitchFamily="2" charset="2"/>
              <a:buChar char="Ø"/>
            </a:pPr>
            <a:r>
              <a:rPr lang="en-GB" sz="2000" dirty="0">
                <a:latin typeface="Calibri" panose="020F0502020204030204" pitchFamily="34" charset="0"/>
                <a:ea typeface="Calibri" panose="020F0502020204030204" pitchFamily="34" charset="0"/>
                <a:cs typeface="Calibri" panose="020F0502020204030204" pitchFamily="34" charset="0"/>
              </a:rPr>
              <a:t>Use simple strategies to get into your processing, growing, learning brain</a:t>
            </a:r>
          </a:p>
        </p:txBody>
      </p:sp>
      <p:pic>
        <p:nvPicPr>
          <p:cNvPr id="2" name="Picture 1">
            <a:extLst>
              <a:ext uri="{FF2B5EF4-FFF2-40B4-BE49-F238E27FC236}">
                <a16:creationId xmlns:a16="http://schemas.microsoft.com/office/drawing/2014/main" id="{4C4C45F0-F2AE-0457-1E98-BDF6CD4430AC}"/>
              </a:ext>
            </a:extLst>
          </p:cNvPr>
          <p:cNvPicPr>
            <a:picLocks noChangeAspect="1"/>
          </p:cNvPicPr>
          <p:nvPr/>
        </p:nvPicPr>
        <p:blipFill>
          <a:blip r:embed="rId3"/>
          <a:stretch>
            <a:fillRect/>
          </a:stretch>
        </p:blipFill>
        <p:spPr>
          <a:xfrm>
            <a:off x="9107055" y="320843"/>
            <a:ext cx="2416118" cy="1700877"/>
          </a:xfrm>
          <a:prstGeom prst="rect">
            <a:avLst/>
          </a:prstGeom>
        </p:spPr>
      </p:pic>
      <p:pic>
        <p:nvPicPr>
          <p:cNvPr id="8" name="Picture 7">
            <a:extLst>
              <a:ext uri="{FF2B5EF4-FFF2-40B4-BE49-F238E27FC236}">
                <a16:creationId xmlns:a16="http://schemas.microsoft.com/office/drawing/2014/main" id="{D3E731EB-CD20-AC71-EE26-475C28B84F0B}"/>
              </a:ext>
            </a:extLst>
          </p:cNvPr>
          <p:cNvPicPr>
            <a:picLocks noChangeAspect="1"/>
          </p:cNvPicPr>
          <p:nvPr/>
        </p:nvPicPr>
        <p:blipFill>
          <a:blip r:embed="rId4"/>
          <a:stretch>
            <a:fillRect/>
          </a:stretch>
        </p:blipFill>
        <p:spPr>
          <a:xfrm>
            <a:off x="407600" y="6316865"/>
            <a:ext cx="11231788" cy="438207"/>
          </a:xfrm>
          <a:prstGeom prst="rect">
            <a:avLst/>
          </a:prstGeom>
        </p:spPr>
      </p:pic>
      <p:sp>
        <p:nvSpPr>
          <p:cNvPr id="9" name="Rectangle 8">
            <a:extLst>
              <a:ext uri="{FF2B5EF4-FFF2-40B4-BE49-F238E27FC236}">
                <a16:creationId xmlns:a16="http://schemas.microsoft.com/office/drawing/2014/main" id="{8F0EBB3E-8B0A-393B-AA87-AB4044A269F6}"/>
              </a:ext>
            </a:extLst>
          </p:cNvPr>
          <p:cNvSpPr/>
          <p:nvPr/>
        </p:nvSpPr>
        <p:spPr>
          <a:xfrm>
            <a:off x="3825837" y="6372419"/>
            <a:ext cx="7710154" cy="307777"/>
          </a:xfrm>
          <a:prstGeom prst="rect">
            <a:avLst/>
          </a:prstGeom>
        </p:spPr>
        <p:txBody>
          <a:bodyPr wrap="square">
            <a:spAutoFit/>
          </a:bodyPr>
          <a:lstStyle/>
          <a:p>
            <a:pPr algn="dist"/>
            <a:r>
              <a:rPr lang="en-US" sz="1400" dirty="0">
                <a:solidFill>
                  <a:schemeClr val="bg1"/>
                </a:solidFill>
                <a:latin typeface="Century Gothic"/>
                <a:cs typeface="Century Gothic"/>
              </a:rPr>
              <a:t>Being the Difference, Optimism, Enabling and Kindness</a:t>
            </a:r>
          </a:p>
        </p:txBody>
      </p:sp>
      <p:sp>
        <p:nvSpPr>
          <p:cNvPr id="12" name="TextBox 11">
            <a:extLst>
              <a:ext uri="{FF2B5EF4-FFF2-40B4-BE49-F238E27FC236}">
                <a16:creationId xmlns:a16="http://schemas.microsoft.com/office/drawing/2014/main" id="{679220EF-D439-2AFA-4DCA-C1BE715DBD82}"/>
              </a:ext>
            </a:extLst>
          </p:cNvPr>
          <p:cNvSpPr txBox="1"/>
          <p:nvPr/>
        </p:nvSpPr>
        <p:spPr>
          <a:xfrm>
            <a:off x="1379117" y="5361417"/>
            <a:ext cx="9288754" cy="589072"/>
          </a:xfrm>
          <a:prstGeom prst="rect">
            <a:avLst/>
          </a:prstGeom>
          <a:noFill/>
        </p:spPr>
        <p:txBody>
          <a:bodyPr wrap="square">
            <a:spAutoFit/>
          </a:bodyPr>
          <a:lstStyle/>
          <a:p>
            <a:pPr>
              <a:lnSpc>
                <a:spcPct val="150000"/>
              </a:lnSpc>
              <a:buClr>
                <a:srgbClr val="1750A4"/>
              </a:buClr>
            </a:pPr>
            <a:r>
              <a:rPr lang="en-GB" sz="2400" b="1" dirty="0">
                <a:solidFill>
                  <a:srgbClr val="1750A4"/>
                </a:solidFill>
                <a:latin typeface="Calibri" panose="020F0502020204030204" pitchFamily="34" charset="0"/>
                <a:ea typeface="Calibri" panose="020F0502020204030204" pitchFamily="34" charset="0"/>
                <a:cs typeface="Calibri" panose="020F0502020204030204" pitchFamily="34" charset="0"/>
              </a:rPr>
              <a:t>Think about getting a coach to help you if you are struggling with this. </a:t>
            </a:r>
          </a:p>
        </p:txBody>
      </p:sp>
    </p:spTree>
    <p:extLst>
      <p:ext uri="{BB962C8B-B14F-4D97-AF65-F5344CB8AC3E}">
        <p14:creationId xmlns:p14="http://schemas.microsoft.com/office/powerpoint/2010/main" val="170589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0F5CCB-B786-938B-1112-D59AC741D320}"/>
              </a:ext>
            </a:extLst>
          </p:cNvPr>
          <p:cNvPicPr>
            <a:picLocks noChangeAspect="1"/>
          </p:cNvPicPr>
          <p:nvPr/>
        </p:nvPicPr>
        <p:blipFill>
          <a:blip r:embed="rId2"/>
          <a:stretch>
            <a:fillRect/>
          </a:stretch>
        </p:blipFill>
        <p:spPr>
          <a:xfrm>
            <a:off x="11836835" y="97696"/>
            <a:ext cx="342900" cy="6657374"/>
          </a:xfrm>
          <a:prstGeom prst="rect">
            <a:avLst/>
          </a:prstGeom>
        </p:spPr>
      </p:pic>
      <p:sp>
        <p:nvSpPr>
          <p:cNvPr id="6" name="TextBox 5">
            <a:extLst>
              <a:ext uri="{FF2B5EF4-FFF2-40B4-BE49-F238E27FC236}">
                <a16:creationId xmlns:a16="http://schemas.microsoft.com/office/drawing/2014/main" id="{E2AFBA0D-7941-F505-5EAF-24369BFC5692}"/>
              </a:ext>
            </a:extLst>
          </p:cNvPr>
          <p:cNvSpPr txBox="1"/>
          <p:nvPr/>
        </p:nvSpPr>
        <p:spPr>
          <a:xfrm>
            <a:off x="381196" y="325924"/>
            <a:ext cx="10338602" cy="307777"/>
          </a:xfrm>
          <a:prstGeom prst="rect">
            <a:avLst/>
          </a:prstGeom>
          <a:noFill/>
        </p:spPr>
        <p:txBody>
          <a:bodyPr wrap="square" rtlCol="0">
            <a:spAutoFit/>
          </a:bodyPr>
          <a:lstStyle/>
          <a:p>
            <a:r>
              <a:rPr lang="en-GB" sz="1400">
                <a:solidFill>
                  <a:schemeClr val="bg1">
                    <a:lumMod val="65000"/>
                  </a:schemeClr>
                </a:solidFill>
                <a:latin typeface="Century Gothic"/>
                <a:cs typeface="Century Gothic"/>
              </a:rPr>
              <a:t>Coaching </a:t>
            </a:r>
            <a:r>
              <a:rPr lang="mr-IN" sz="1400">
                <a:solidFill>
                  <a:schemeClr val="bg1">
                    <a:lumMod val="65000"/>
                  </a:schemeClr>
                </a:solidFill>
                <a:latin typeface="Century Gothic"/>
                <a:cs typeface="Century Gothic"/>
              </a:rPr>
              <a:t>–</a:t>
            </a:r>
            <a:r>
              <a:rPr lang="en-GB" sz="1400">
                <a:solidFill>
                  <a:schemeClr val="bg1">
                    <a:lumMod val="65000"/>
                  </a:schemeClr>
                </a:solidFill>
                <a:latin typeface="Century Gothic"/>
                <a:cs typeface="Century Gothic"/>
              </a:rPr>
              <a:t> Leadership Development </a:t>
            </a:r>
            <a:r>
              <a:rPr lang="mr-IN" sz="1400">
                <a:solidFill>
                  <a:schemeClr val="bg1">
                    <a:lumMod val="65000"/>
                  </a:schemeClr>
                </a:solidFill>
                <a:latin typeface="Century Gothic"/>
                <a:cs typeface="Century Gothic"/>
              </a:rPr>
              <a:t>–</a:t>
            </a:r>
            <a:r>
              <a:rPr lang="en-GB" sz="1400">
                <a:solidFill>
                  <a:schemeClr val="bg1">
                    <a:lumMod val="65000"/>
                  </a:schemeClr>
                </a:solidFill>
                <a:latin typeface="Century Gothic"/>
                <a:cs typeface="Century Gothic"/>
              </a:rPr>
              <a:t> Potential</a:t>
            </a:r>
          </a:p>
        </p:txBody>
      </p:sp>
      <p:sp>
        <p:nvSpPr>
          <p:cNvPr id="7" name="TextBox 6">
            <a:extLst>
              <a:ext uri="{FF2B5EF4-FFF2-40B4-BE49-F238E27FC236}">
                <a16:creationId xmlns:a16="http://schemas.microsoft.com/office/drawing/2014/main" id="{14D0A4EE-858F-6229-A1DB-9BAF8582741D}"/>
              </a:ext>
            </a:extLst>
          </p:cNvPr>
          <p:cNvSpPr txBox="1"/>
          <p:nvPr/>
        </p:nvSpPr>
        <p:spPr>
          <a:xfrm>
            <a:off x="2724426" y="1561107"/>
            <a:ext cx="6601311" cy="1446550"/>
          </a:xfrm>
          <a:prstGeom prst="rect">
            <a:avLst/>
          </a:prstGeom>
          <a:noFill/>
        </p:spPr>
        <p:txBody>
          <a:bodyPr wrap="square" rtlCol="0">
            <a:spAutoFit/>
          </a:bodyPr>
          <a:lstStyle/>
          <a:p>
            <a:pPr algn="ctr"/>
            <a:r>
              <a:rPr lang="en-GB" sz="4400" b="1" spc="-150" dirty="0">
                <a:solidFill>
                  <a:srgbClr val="1750A4"/>
                </a:solidFill>
                <a:latin typeface="Century Gothic" panose="020B0502020202020204" pitchFamily="34" charset="0"/>
                <a:cs typeface="Century Gothic"/>
              </a:rPr>
              <a:t>Thank you for attending our webinar</a:t>
            </a:r>
            <a:endParaRPr lang="en-GB" sz="4400" b="1" spc="-150" dirty="0">
              <a:solidFill>
                <a:srgbClr val="1750A4"/>
              </a:solidFill>
              <a:latin typeface="Century Gothic"/>
              <a:cs typeface="Century Gothic"/>
            </a:endParaRPr>
          </a:p>
        </p:txBody>
      </p:sp>
      <p:pic>
        <p:nvPicPr>
          <p:cNvPr id="3" name="Graphic 2" descr="Smiling face outline with solid fill">
            <a:extLst>
              <a:ext uri="{FF2B5EF4-FFF2-40B4-BE49-F238E27FC236}">
                <a16:creationId xmlns:a16="http://schemas.microsoft.com/office/drawing/2014/main" id="{C74480E0-D73E-3B7D-AF55-8918504941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37363" y="3426384"/>
            <a:ext cx="1775435" cy="1775435"/>
          </a:xfrm>
          <a:prstGeom prst="rect">
            <a:avLst/>
          </a:prstGeom>
        </p:spPr>
      </p:pic>
      <p:pic>
        <p:nvPicPr>
          <p:cNvPr id="2" name="Picture 1">
            <a:extLst>
              <a:ext uri="{FF2B5EF4-FFF2-40B4-BE49-F238E27FC236}">
                <a16:creationId xmlns:a16="http://schemas.microsoft.com/office/drawing/2014/main" id="{34D27353-E893-A88A-3C41-65FF8546A52C}"/>
              </a:ext>
            </a:extLst>
          </p:cNvPr>
          <p:cNvPicPr>
            <a:picLocks noChangeAspect="1"/>
          </p:cNvPicPr>
          <p:nvPr/>
        </p:nvPicPr>
        <p:blipFill>
          <a:blip r:embed="rId5"/>
          <a:stretch>
            <a:fillRect/>
          </a:stretch>
        </p:blipFill>
        <p:spPr>
          <a:xfrm>
            <a:off x="407600" y="6316865"/>
            <a:ext cx="11231788" cy="438207"/>
          </a:xfrm>
          <a:prstGeom prst="rect">
            <a:avLst/>
          </a:prstGeom>
        </p:spPr>
      </p:pic>
      <p:sp>
        <p:nvSpPr>
          <p:cNvPr id="8" name="Rectangle 7">
            <a:extLst>
              <a:ext uri="{FF2B5EF4-FFF2-40B4-BE49-F238E27FC236}">
                <a16:creationId xmlns:a16="http://schemas.microsoft.com/office/drawing/2014/main" id="{A7EBAAE7-B8FB-91E9-CDA3-3261448AF5D6}"/>
              </a:ext>
            </a:extLst>
          </p:cNvPr>
          <p:cNvSpPr/>
          <p:nvPr/>
        </p:nvSpPr>
        <p:spPr>
          <a:xfrm>
            <a:off x="3825837" y="6372419"/>
            <a:ext cx="7710154" cy="307777"/>
          </a:xfrm>
          <a:prstGeom prst="rect">
            <a:avLst/>
          </a:prstGeom>
        </p:spPr>
        <p:txBody>
          <a:bodyPr wrap="square">
            <a:spAutoFit/>
          </a:bodyPr>
          <a:lstStyle/>
          <a:p>
            <a:pPr algn="dist"/>
            <a:r>
              <a:rPr lang="en-US" sz="1400" dirty="0">
                <a:solidFill>
                  <a:schemeClr val="bg1"/>
                </a:solidFill>
                <a:latin typeface="Century Gothic"/>
                <a:cs typeface="Century Gothic"/>
              </a:rPr>
              <a:t>Being the Difference, Optimism, Enabling and Kindness</a:t>
            </a:r>
          </a:p>
        </p:txBody>
      </p:sp>
    </p:spTree>
    <p:extLst>
      <p:ext uri="{BB962C8B-B14F-4D97-AF65-F5344CB8AC3E}">
        <p14:creationId xmlns:p14="http://schemas.microsoft.com/office/powerpoint/2010/main" val="147165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65A57E-598F-C967-6EBF-ACD4DF7A3AEA}"/>
              </a:ext>
            </a:extLst>
          </p:cNvPr>
          <p:cNvPicPr>
            <a:picLocks noChangeAspect="1"/>
          </p:cNvPicPr>
          <p:nvPr/>
        </p:nvPicPr>
        <p:blipFill>
          <a:blip r:embed="rId3"/>
          <a:stretch>
            <a:fillRect/>
          </a:stretch>
        </p:blipFill>
        <p:spPr>
          <a:xfrm>
            <a:off x="410669" y="6316113"/>
            <a:ext cx="11228863" cy="438093"/>
          </a:xfrm>
          <a:prstGeom prst="rect">
            <a:avLst/>
          </a:prstGeom>
        </p:spPr>
      </p:pic>
      <p:pic>
        <p:nvPicPr>
          <p:cNvPr id="5" name="Picture 4">
            <a:extLst>
              <a:ext uri="{FF2B5EF4-FFF2-40B4-BE49-F238E27FC236}">
                <a16:creationId xmlns:a16="http://schemas.microsoft.com/office/drawing/2014/main" id="{D10F5CCB-B786-938B-1112-D59AC741D320}"/>
              </a:ext>
            </a:extLst>
          </p:cNvPr>
          <p:cNvPicPr>
            <a:picLocks noChangeAspect="1"/>
          </p:cNvPicPr>
          <p:nvPr/>
        </p:nvPicPr>
        <p:blipFill>
          <a:blip r:embed="rId4"/>
          <a:stretch>
            <a:fillRect/>
          </a:stretch>
        </p:blipFill>
        <p:spPr>
          <a:xfrm>
            <a:off x="11835341" y="98564"/>
            <a:ext cx="342811" cy="6655640"/>
          </a:xfrm>
          <a:prstGeom prst="rect">
            <a:avLst/>
          </a:prstGeom>
        </p:spPr>
      </p:pic>
      <p:sp>
        <p:nvSpPr>
          <p:cNvPr id="6" name="TextBox 5">
            <a:extLst>
              <a:ext uri="{FF2B5EF4-FFF2-40B4-BE49-F238E27FC236}">
                <a16:creationId xmlns:a16="http://schemas.microsoft.com/office/drawing/2014/main" id="{E2AFBA0D-7941-F505-5EAF-24369BFC5692}"/>
              </a:ext>
            </a:extLst>
          </p:cNvPr>
          <p:cNvSpPr txBox="1"/>
          <p:nvPr/>
        </p:nvSpPr>
        <p:spPr>
          <a:xfrm>
            <a:off x="387099" y="354195"/>
            <a:ext cx="10335910" cy="307697"/>
          </a:xfrm>
          <a:prstGeom prst="rect">
            <a:avLst/>
          </a:prstGeom>
          <a:noFill/>
        </p:spPr>
        <p:txBody>
          <a:bodyPr wrap="square" rtlCol="0">
            <a:spAutoFit/>
          </a:bodyPr>
          <a:lstStyle/>
          <a:p>
            <a:r>
              <a:rPr lang="en-GB" sz="1400">
                <a:solidFill>
                  <a:schemeClr val="bg1">
                    <a:lumMod val="65000"/>
                  </a:schemeClr>
                </a:solidFill>
                <a:latin typeface="Century Gothic"/>
                <a:cs typeface="Century Gothic"/>
              </a:rPr>
              <a:t>Coaching </a:t>
            </a:r>
            <a:r>
              <a:rPr lang="mr-IN" sz="1400">
                <a:solidFill>
                  <a:schemeClr val="bg1">
                    <a:lumMod val="65000"/>
                  </a:schemeClr>
                </a:solidFill>
                <a:latin typeface="Century Gothic"/>
                <a:cs typeface="Century Gothic"/>
              </a:rPr>
              <a:t>–</a:t>
            </a:r>
            <a:r>
              <a:rPr lang="en-GB" sz="1400">
                <a:solidFill>
                  <a:schemeClr val="bg1">
                    <a:lumMod val="65000"/>
                  </a:schemeClr>
                </a:solidFill>
                <a:latin typeface="Century Gothic"/>
                <a:cs typeface="Century Gothic"/>
              </a:rPr>
              <a:t> Leadership Development </a:t>
            </a:r>
            <a:r>
              <a:rPr lang="mr-IN" sz="1400">
                <a:solidFill>
                  <a:schemeClr val="bg1">
                    <a:lumMod val="65000"/>
                  </a:schemeClr>
                </a:solidFill>
                <a:latin typeface="Century Gothic"/>
                <a:cs typeface="Century Gothic"/>
              </a:rPr>
              <a:t>–</a:t>
            </a:r>
            <a:r>
              <a:rPr lang="en-GB" sz="1400">
                <a:solidFill>
                  <a:schemeClr val="bg1">
                    <a:lumMod val="65000"/>
                  </a:schemeClr>
                </a:solidFill>
                <a:latin typeface="Century Gothic"/>
                <a:cs typeface="Century Gothic"/>
              </a:rPr>
              <a:t> Potential</a:t>
            </a:r>
          </a:p>
        </p:txBody>
      </p:sp>
      <p:sp>
        <p:nvSpPr>
          <p:cNvPr id="7" name="Subtitle 6">
            <a:extLst>
              <a:ext uri="{FF2B5EF4-FFF2-40B4-BE49-F238E27FC236}">
                <a16:creationId xmlns:a16="http://schemas.microsoft.com/office/drawing/2014/main" id="{9B96CD1E-0564-B1B3-416C-261850B09F4E}"/>
              </a:ext>
            </a:extLst>
          </p:cNvPr>
          <p:cNvSpPr>
            <a:spLocks noGrp="1"/>
          </p:cNvSpPr>
          <p:nvPr>
            <p:ph type="subTitle" idx="1"/>
          </p:nvPr>
        </p:nvSpPr>
        <p:spPr>
          <a:xfrm>
            <a:off x="387100" y="661891"/>
            <a:ext cx="11711108" cy="613186"/>
          </a:xfrm>
        </p:spPr>
        <p:txBody>
          <a:bodyPr>
            <a:noAutofit/>
          </a:bodyPr>
          <a:lstStyle/>
          <a:p>
            <a:pPr algn="l"/>
            <a:r>
              <a:rPr lang="en-GB" sz="4000" b="1" dirty="0">
                <a:solidFill>
                  <a:srgbClr val="1F4EA4"/>
                </a:solidFill>
                <a:latin typeface="Century Gothic" panose="020B0502020202020204" pitchFamily="34" charset="0"/>
              </a:rPr>
              <a:t>Amanda Reynolds</a:t>
            </a:r>
          </a:p>
        </p:txBody>
      </p:sp>
      <p:pic>
        <p:nvPicPr>
          <p:cNvPr id="11" name="Picture 10">
            <a:extLst>
              <a:ext uri="{FF2B5EF4-FFF2-40B4-BE49-F238E27FC236}">
                <a16:creationId xmlns:a16="http://schemas.microsoft.com/office/drawing/2014/main" id="{2F354C85-B50D-BD3A-C793-68FFF36CF878}"/>
              </a:ext>
            </a:extLst>
          </p:cNvPr>
          <p:cNvPicPr>
            <a:picLocks noChangeAspect="1"/>
          </p:cNvPicPr>
          <p:nvPr/>
        </p:nvPicPr>
        <p:blipFill rotWithShape="1">
          <a:blip r:embed="rId5"/>
          <a:srcRect l="6273" t="3481" r="8125" b="4854"/>
          <a:stretch/>
        </p:blipFill>
        <p:spPr>
          <a:xfrm>
            <a:off x="250607" y="2399291"/>
            <a:ext cx="2482449" cy="2459095"/>
          </a:xfrm>
          <a:prstGeom prst="rect">
            <a:avLst/>
          </a:prstGeom>
        </p:spPr>
      </p:pic>
      <p:sp>
        <p:nvSpPr>
          <p:cNvPr id="3" name="TextBox 2">
            <a:extLst>
              <a:ext uri="{FF2B5EF4-FFF2-40B4-BE49-F238E27FC236}">
                <a16:creationId xmlns:a16="http://schemas.microsoft.com/office/drawing/2014/main" id="{BB04632B-FA0F-E78C-7A21-49F260CA84F9}"/>
              </a:ext>
            </a:extLst>
          </p:cNvPr>
          <p:cNvSpPr txBox="1"/>
          <p:nvPr/>
        </p:nvSpPr>
        <p:spPr>
          <a:xfrm>
            <a:off x="2903318" y="1582775"/>
            <a:ext cx="8591499" cy="3539430"/>
          </a:xfrm>
          <a:prstGeom prst="rect">
            <a:avLst/>
          </a:prstGeom>
          <a:noFill/>
        </p:spPr>
        <p:txBody>
          <a:bodyPr wrap="square">
            <a:spAutoFit/>
          </a:bodyPr>
          <a:lstStyle/>
          <a:p>
            <a:pPr algn="just"/>
            <a:r>
              <a:rPr lang="en-GB" sz="1600">
                <a:solidFill>
                  <a:srgbClr val="000000"/>
                </a:solidFill>
                <a:latin typeface="Arial" panose="020B0604020202020204" pitchFamily="34" charset="0"/>
                <a:ea typeface="Cambria" panose="02040503050406030204" pitchFamily="18" charset="0"/>
                <a:cs typeface="Century Gothic" panose="020B0502020202020204" pitchFamily="34" charset="0"/>
              </a:rPr>
              <a:t>Amanda is founder and MD of Blend Associates Ltd with access to a faculty of 35+ coaches. </a:t>
            </a:r>
          </a:p>
          <a:p>
            <a:pPr algn="just"/>
            <a:endParaRPr lang="en-GB" sz="1600">
              <a:solidFill>
                <a:srgbClr val="000000"/>
              </a:solidFill>
              <a:latin typeface="Arial" panose="020B0604020202020204" pitchFamily="34" charset="0"/>
              <a:ea typeface="Cambria" panose="02040503050406030204" pitchFamily="18" charset="0"/>
              <a:cs typeface="Century Gothic" panose="020B0502020202020204" pitchFamily="34" charset="0"/>
            </a:endParaRPr>
          </a:p>
          <a:p>
            <a:pPr algn="just"/>
            <a:r>
              <a:rPr lang="en-GB" sz="1600">
                <a:solidFill>
                  <a:srgbClr val="000000"/>
                </a:solidFill>
                <a:latin typeface="Arial" panose="020B0604020202020204" pitchFamily="34" charset="0"/>
                <a:ea typeface="Cambria" panose="02040503050406030204" pitchFamily="18" charset="0"/>
                <a:cs typeface="Century Gothic" panose="020B0502020202020204" pitchFamily="34" charset="0"/>
              </a:rPr>
              <a:t>She has a special interest in coaching women leaders to thrive.</a:t>
            </a:r>
            <a:endParaRPr lang="en-GB" sz="1600">
              <a:solidFill>
                <a:srgbClr val="000000"/>
              </a:solidFill>
              <a:latin typeface="Century Gothic" panose="020B0502020202020204" pitchFamily="34" charset="0"/>
              <a:ea typeface="Cambria" panose="02040503050406030204" pitchFamily="18" charset="0"/>
              <a:cs typeface="Century Gothic" panose="020B0502020202020204" pitchFamily="34" charset="0"/>
            </a:endParaRPr>
          </a:p>
          <a:p>
            <a:pPr algn="just"/>
            <a:r>
              <a:rPr lang="en-GB" sz="1600">
                <a:solidFill>
                  <a:srgbClr val="000000"/>
                </a:solidFill>
                <a:latin typeface="Arial" panose="020B0604020202020204" pitchFamily="34" charset="0"/>
                <a:ea typeface="Cambria" panose="02040503050406030204" pitchFamily="18" charset="0"/>
                <a:cs typeface="Century Gothic" panose="020B0502020202020204" pitchFamily="34" charset="0"/>
              </a:rPr>
              <a:t> </a:t>
            </a:r>
            <a:endParaRPr lang="en-GB" sz="1600">
              <a:solidFill>
                <a:srgbClr val="000000"/>
              </a:solidFill>
              <a:latin typeface="Century Gothic" panose="020B0502020202020204" pitchFamily="34" charset="0"/>
              <a:ea typeface="Cambria" panose="02040503050406030204" pitchFamily="18" charset="0"/>
              <a:cs typeface="Century Gothic" panose="020B0502020202020204" pitchFamily="34" charset="0"/>
            </a:endParaRPr>
          </a:p>
          <a:p>
            <a:pPr algn="just"/>
            <a:r>
              <a:rPr lang="en-GB" sz="1600">
                <a:solidFill>
                  <a:srgbClr val="000000"/>
                </a:solidFill>
                <a:latin typeface="Arial" panose="020B0604020202020204" pitchFamily="34" charset="0"/>
                <a:ea typeface="Cambria" panose="02040503050406030204" pitchFamily="18" charset="0"/>
                <a:cs typeface="Century Gothic" panose="020B0502020202020204" pitchFamily="34" charset="0"/>
              </a:rPr>
              <a:t>During the pandemic Amanda created, recruited, and led a coaching faculty who coached 100s of senior NHS individuals and teams. The work has been evaluated and shows the impact of leading through crisis for NHS managerial and clinical senior leaders.</a:t>
            </a:r>
            <a:endParaRPr lang="en-GB" sz="1600">
              <a:solidFill>
                <a:srgbClr val="000000"/>
              </a:solidFill>
              <a:latin typeface="Century Gothic" panose="020B0502020202020204" pitchFamily="34" charset="0"/>
              <a:ea typeface="Cambria" panose="02040503050406030204" pitchFamily="18" charset="0"/>
              <a:cs typeface="Century Gothic" panose="020B0502020202020204" pitchFamily="34" charset="0"/>
            </a:endParaRPr>
          </a:p>
          <a:p>
            <a:pPr algn="just"/>
            <a:r>
              <a:rPr lang="en-GB" sz="1600">
                <a:solidFill>
                  <a:srgbClr val="000000"/>
                </a:solidFill>
                <a:latin typeface="Arial" panose="020B0604020202020204" pitchFamily="34" charset="0"/>
                <a:ea typeface="Cambria" panose="02040503050406030204" pitchFamily="18" charset="0"/>
                <a:cs typeface="Century Gothic" panose="020B0502020202020204" pitchFamily="34" charset="0"/>
              </a:rPr>
              <a:t> </a:t>
            </a:r>
            <a:endParaRPr lang="en-GB" sz="1600">
              <a:solidFill>
                <a:srgbClr val="000000"/>
              </a:solidFill>
              <a:latin typeface="Century Gothic" panose="020B0502020202020204" pitchFamily="34" charset="0"/>
              <a:ea typeface="Cambria" panose="02040503050406030204" pitchFamily="18" charset="0"/>
              <a:cs typeface="Century Gothic" panose="020B0502020202020204" pitchFamily="34" charset="0"/>
            </a:endParaRPr>
          </a:p>
          <a:p>
            <a:pPr algn="just"/>
            <a:r>
              <a:rPr lang="en-GB" sz="1600">
                <a:solidFill>
                  <a:srgbClr val="000000"/>
                </a:solidFill>
                <a:latin typeface="Arial" panose="020B0604020202020204" pitchFamily="34" charset="0"/>
                <a:ea typeface="Cambria" panose="02040503050406030204" pitchFamily="18" charset="0"/>
                <a:cs typeface="Century Gothic" panose="020B0502020202020204" pitchFamily="34" charset="0"/>
              </a:rPr>
              <a:t>Amanda started out as a mental health nurse, running clinical services throughout her career up to board level in the NHS and was a senior civil servant in the Department of Health. </a:t>
            </a:r>
          </a:p>
          <a:p>
            <a:pPr algn="just"/>
            <a:endParaRPr lang="en-GB" sz="1600">
              <a:solidFill>
                <a:srgbClr val="000000"/>
              </a:solidFill>
              <a:latin typeface="Arial" panose="020B0604020202020204" pitchFamily="34" charset="0"/>
              <a:ea typeface="Cambria" panose="02040503050406030204" pitchFamily="18" charset="0"/>
              <a:cs typeface="Century Gothic" panose="020B0502020202020204" pitchFamily="34" charset="0"/>
            </a:endParaRPr>
          </a:p>
          <a:p>
            <a:pPr algn="just"/>
            <a:r>
              <a:rPr lang="en-GB" sz="1600">
                <a:solidFill>
                  <a:srgbClr val="000000"/>
                </a:solidFill>
                <a:latin typeface="Arial" panose="020B0604020202020204" pitchFamily="34" charset="0"/>
                <a:ea typeface="Cambria" panose="02040503050406030204" pitchFamily="18" charset="0"/>
                <a:cs typeface="Century Gothic" panose="020B0502020202020204" pitchFamily="34" charset="0"/>
              </a:rPr>
              <a:t>Amanda has experienced Imposter syndrome throughout her career.</a:t>
            </a:r>
          </a:p>
          <a:p>
            <a:pPr algn="just"/>
            <a:endParaRPr lang="en-GB" sz="1600">
              <a:solidFill>
                <a:srgbClr val="000000"/>
              </a:solidFill>
              <a:latin typeface="Arial" panose="020B0604020202020204" pitchFamily="34" charset="0"/>
              <a:ea typeface="Cambria" panose="02040503050406030204" pitchFamily="18" charset="0"/>
              <a:cs typeface="Century Gothic" panose="020B0502020202020204" pitchFamily="34" charset="0"/>
            </a:endParaRPr>
          </a:p>
          <a:p>
            <a:pPr algn="just"/>
            <a:r>
              <a:rPr lang="en-GB" sz="1600" b="1">
                <a:solidFill>
                  <a:srgbClr val="000000"/>
                </a:solidFill>
                <a:latin typeface="Arial" panose="020B0604020202020204" pitchFamily="34" charset="0"/>
                <a:ea typeface="Cambria" panose="02040503050406030204" pitchFamily="18" charset="0"/>
                <a:cs typeface="Century Gothic" panose="020B0502020202020204" pitchFamily="34" charset="0"/>
              </a:rPr>
              <a:t>Amanda is passionate about coaching, dogs, sculpture &amp; travel</a:t>
            </a:r>
            <a:r>
              <a:rPr lang="en-GB" sz="1600">
                <a:solidFill>
                  <a:srgbClr val="000000"/>
                </a:solidFill>
                <a:latin typeface="Arial" panose="020B0604020202020204" pitchFamily="34" charset="0"/>
                <a:ea typeface="Cambria" panose="02040503050406030204" pitchFamily="18" charset="0"/>
                <a:cs typeface="Century Gothic" panose="020B0502020202020204" pitchFamily="34" charset="0"/>
              </a:rPr>
              <a:t>. </a:t>
            </a:r>
            <a:endParaRPr lang="en-GB" sz="1600">
              <a:solidFill>
                <a:srgbClr val="000000"/>
              </a:solidFill>
              <a:latin typeface="Century Gothic" panose="020B0502020202020204" pitchFamily="34" charset="0"/>
              <a:ea typeface="Cambria" panose="02040503050406030204" pitchFamily="18" charset="0"/>
              <a:cs typeface="Century Gothic" panose="020B0502020202020204" pitchFamily="34" charset="0"/>
            </a:endParaRPr>
          </a:p>
        </p:txBody>
      </p:sp>
      <p:pic>
        <p:nvPicPr>
          <p:cNvPr id="2" name="Picture 1">
            <a:extLst>
              <a:ext uri="{FF2B5EF4-FFF2-40B4-BE49-F238E27FC236}">
                <a16:creationId xmlns:a16="http://schemas.microsoft.com/office/drawing/2014/main" id="{625D7F12-B225-0A65-1803-E8630BFAA508}"/>
              </a:ext>
            </a:extLst>
          </p:cNvPr>
          <p:cNvPicPr>
            <a:picLocks noChangeAspect="1"/>
          </p:cNvPicPr>
          <p:nvPr/>
        </p:nvPicPr>
        <p:blipFill>
          <a:blip r:embed="rId3"/>
          <a:stretch>
            <a:fillRect/>
          </a:stretch>
        </p:blipFill>
        <p:spPr>
          <a:xfrm>
            <a:off x="407600" y="6316865"/>
            <a:ext cx="11231788" cy="438207"/>
          </a:xfrm>
          <a:prstGeom prst="rect">
            <a:avLst/>
          </a:prstGeom>
        </p:spPr>
      </p:pic>
      <p:sp>
        <p:nvSpPr>
          <p:cNvPr id="8" name="Rectangle 7">
            <a:extLst>
              <a:ext uri="{FF2B5EF4-FFF2-40B4-BE49-F238E27FC236}">
                <a16:creationId xmlns:a16="http://schemas.microsoft.com/office/drawing/2014/main" id="{0AC0F652-6004-01C4-E085-40A18235735E}"/>
              </a:ext>
            </a:extLst>
          </p:cNvPr>
          <p:cNvSpPr/>
          <p:nvPr/>
        </p:nvSpPr>
        <p:spPr>
          <a:xfrm>
            <a:off x="3825837" y="6372419"/>
            <a:ext cx="7710154" cy="307777"/>
          </a:xfrm>
          <a:prstGeom prst="rect">
            <a:avLst/>
          </a:prstGeom>
        </p:spPr>
        <p:txBody>
          <a:bodyPr wrap="square">
            <a:spAutoFit/>
          </a:bodyPr>
          <a:lstStyle/>
          <a:p>
            <a:pPr algn="dist"/>
            <a:r>
              <a:rPr lang="en-US" sz="1400" dirty="0">
                <a:solidFill>
                  <a:schemeClr val="bg1"/>
                </a:solidFill>
                <a:latin typeface="Century Gothic"/>
                <a:cs typeface="Century Gothic"/>
              </a:rPr>
              <a:t>Being the Difference, Optimism, Enabling and Kindness</a:t>
            </a:r>
          </a:p>
        </p:txBody>
      </p:sp>
    </p:spTree>
    <p:extLst>
      <p:ext uri="{BB962C8B-B14F-4D97-AF65-F5344CB8AC3E}">
        <p14:creationId xmlns:p14="http://schemas.microsoft.com/office/powerpoint/2010/main" val="4205230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0F5CCB-B786-938B-1112-D59AC741D320}"/>
              </a:ext>
            </a:extLst>
          </p:cNvPr>
          <p:cNvPicPr>
            <a:picLocks noChangeAspect="1"/>
          </p:cNvPicPr>
          <p:nvPr/>
        </p:nvPicPr>
        <p:blipFill>
          <a:blip r:embed="rId2"/>
          <a:stretch>
            <a:fillRect/>
          </a:stretch>
        </p:blipFill>
        <p:spPr>
          <a:xfrm>
            <a:off x="11836835" y="97696"/>
            <a:ext cx="342900" cy="6657374"/>
          </a:xfrm>
          <a:prstGeom prst="rect">
            <a:avLst/>
          </a:prstGeom>
        </p:spPr>
      </p:pic>
      <p:sp>
        <p:nvSpPr>
          <p:cNvPr id="6" name="TextBox 5">
            <a:extLst>
              <a:ext uri="{FF2B5EF4-FFF2-40B4-BE49-F238E27FC236}">
                <a16:creationId xmlns:a16="http://schemas.microsoft.com/office/drawing/2014/main" id="{E2AFBA0D-7941-F505-5EAF-24369BFC5692}"/>
              </a:ext>
            </a:extLst>
          </p:cNvPr>
          <p:cNvSpPr txBox="1"/>
          <p:nvPr/>
        </p:nvSpPr>
        <p:spPr>
          <a:xfrm>
            <a:off x="381196" y="325924"/>
            <a:ext cx="10338602" cy="307777"/>
          </a:xfrm>
          <a:prstGeom prst="rect">
            <a:avLst/>
          </a:prstGeom>
          <a:noFill/>
        </p:spPr>
        <p:txBody>
          <a:bodyPr wrap="square" rtlCol="0">
            <a:spAutoFit/>
          </a:bodyPr>
          <a:lstStyle/>
          <a:p>
            <a:r>
              <a:rPr lang="en-GB" sz="1400">
                <a:solidFill>
                  <a:schemeClr val="bg1">
                    <a:lumMod val="65000"/>
                  </a:schemeClr>
                </a:solidFill>
                <a:latin typeface="Century Gothic"/>
                <a:cs typeface="Century Gothic"/>
              </a:rPr>
              <a:t>Coaching </a:t>
            </a:r>
            <a:r>
              <a:rPr lang="mr-IN" sz="1400">
                <a:solidFill>
                  <a:schemeClr val="bg1">
                    <a:lumMod val="65000"/>
                  </a:schemeClr>
                </a:solidFill>
                <a:latin typeface="Century Gothic"/>
                <a:cs typeface="Century Gothic"/>
              </a:rPr>
              <a:t>–</a:t>
            </a:r>
            <a:r>
              <a:rPr lang="en-GB" sz="1400">
                <a:solidFill>
                  <a:schemeClr val="bg1">
                    <a:lumMod val="65000"/>
                  </a:schemeClr>
                </a:solidFill>
                <a:latin typeface="Century Gothic"/>
                <a:cs typeface="Century Gothic"/>
              </a:rPr>
              <a:t> Leadership Development </a:t>
            </a:r>
            <a:r>
              <a:rPr lang="mr-IN" sz="1400">
                <a:solidFill>
                  <a:schemeClr val="bg1">
                    <a:lumMod val="65000"/>
                  </a:schemeClr>
                </a:solidFill>
                <a:latin typeface="Century Gothic"/>
                <a:cs typeface="Century Gothic"/>
              </a:rPr>
              <a:t>–</a:t>
            </a:r>
            <a:r>
              <a:rPr lang="en-GB" sz="1400">
                <a:solidFill>
                  <a:schemeClr val="bg1">
                    <a:lumMod val="65000"/>
                  </a:schemeClr>
                </a:solidFill>
                <a:latin typeface="Century Gothic"/>
                <a:cs typeface="Century Gothic"/>
              </a:rPr>
              <a:t> Potential</a:t>
            </a:r>
          </a:p>
        </p:txBody>
      </p:sp>
      <p:sp>
        <p:nvSpPr>
          <p:cNvPr id="2" name="TextBox 1">
            <a:extLst>
              <a:ext uri="{FF2B5EF4-FFF2-40B4-BE49-F238E27FC236}">
                <a16:creationId xmlns:a16="http://schemas.microsoft.com/office/drawing/2014/main" id="{F6DA420A-A157-0003-C9EC-F651111F48D4}"/>
              </a:ext>
            </a:extLst>
          </p:cNvPr>
          <p:cNvSpPr txBox="1"/>
          <p:nvPr/>
        </p:nvSpPr>
        <p:spPr>
          <a:xfrm>
            <a:off x="429535" y="664776"/>
            <a:ext cx="11332931" cy="1323439"/>
          </a:xfrm>
          <a:prstGeom prst="rect">
            <a:avLst/>
          </a:prstGeom>
          <a:noFill/>
        </p:spPr>
        <p:txBody>
          <a:bodyPr wrap="square" rtlCol="0">
            <a:spAutoFit/>
          </a:bodyPr>
          <a:lstStyle/>
          <a:p>
            <a:r>
              <a:rPr lang="en-GB" sz="4000" b="1" spc="-150" dirty="0">
                <a:solidFill>
                  <a:srgbClr val="1750A4"/>
                </a:solidFill>
                <a:latin typeface="Century Gothic" panose="020B0502020202020204" pitchFamily="34" charset="0"/>
                <a:cs typeface="Century Gothic"/>
              </a:rPr>
              <a:t>Interested in 1:1, team coaching or leadership development programmes?</a:t>
            </a:r>
          </a:p>
        </p:txBody>
      </p:sp>
      <p:pic>
        <p:nvPicPr>
          <p:cNvPr id="7" name="Picture 6">
            <a:extLst>
              <a:ext uri="{FF2B5EF4-FFF2-40B4-BE49-F238E27FC236}">
                <a16:creationId xmlns:a16="http://schemas.microsoft.com/office/drawing/2014/main" id="{838C851A-92FA-84CC-CF1E-2D06DFB09BDC}"/>
              </a:ext>
            </a:extLst>
          </p:cNvPr>
          <p:cNvPicPr>
            <a:picLocks noChangeAspect="1"/>
          </p:cNvPicPr>
          <p:nvPr/>
        </p:nvPicPr>
        <p:blipFill rotWithShape="1">
          <a:blip r:embed="rId3"/>
          <a:srcRect t="1847" r="49435" b="-1"/>
          <a:stretch/>
        </p:blipFill>
        <p:spPr>
          <a:xfrm>
            <a:off x="3979576" y="2181799"/>
            <a:ext cx="4232847" cy="4060190"/>
          </a:xfrm>
          <a:prstGeom prst="rect">
            <a:avLst/>
          </a:prstGeom>
        </p:spPr>
      </p:pic>
      <p:pic>
        <p:nvPicPr>
          <p:cNvPr id="3" name="Picture 2">
            <a:extLst>
              <a:ext uri="{FF2B5EF4-FFF2-40B4-BE49-F238E27FC236}">
                <a16:creationId xmlns:a16="http://schemas.microsoft.com/office/drawing/2014/main" id="{51A0A90D-1B70-A029-2429-2CB55DDBF0FD}"/>
              </a:ext>
            </a:extLst>
          </p:cNvPr>
          <p:cNvPicPr>
            <a:picLocks noChangeAspect="1"/>
          </p:cNvPicPr>
          <p:nvPr/>
        </p:nvPicPr>
        <p:blipFill>
          <a:blip r:embed="rId4"/>
          <a:stretch>
            <a:fillRect/>
          </a:stretch>
        </p:blipFill>
        <p:spPr>
          <a:xfrm>
            <a:off x="407600" y="6316865"/>
            <a:ext cx="11231788" cy="438207"/>
          </a:xfrm>
          <a:prstGeom prst="rect">
            <a:avLst/>
          </a:prstGeom>
        </p:spPr>
      </p:pic>
      <p:sp>
        <p:nvSpPr>
          <p:cNvPr id="8" name="Rectangle 7">
            <a:extLst>
              <a:ext uri="{FF2B5EF4-FFF2-40B4-BE49-F238E27FC236}">
                <a16:creationId xmlns:a16="http://schemas.microsoft.com/office/drawing/2014/main" id="{FD5CD17D-633F-6118-3077-BAA30B478612}"/>
              </a:ext>
            </a:extLst>
          </p:cNvPr>
          <p:cNvSpPr/>
          <p:nvPr/>
        </p:nvSpPr>
        <p:spPr>
          <a:xfrm>
            <a:off x="3825837" y="6372419"/>
            <a:ext cx="7710154" cy="307777"/>
          </a:xfrm>
          <a:prstGeom prst="rect">
            <a:avLst/>
          </a:prstGeom>
        </p:spPr>
        <p:txBody>
          <a:bodyPr wrap="square">
            <a:spAutoFit/>
          </a:bodyPr>
          <a:lstStyle/>
          <a:p>
            <a:pPr algn="dist"/>
            <a:r>
              <a:rPr lang="en-US" sz="1400" dirty="0">
                <a:solidFill>
                  <a:schemeClr val="bg1"/>
                </a:solidFill>
                <a:latin typeface="Century Gothic"/>
                <a:cs typeface="Century Gothic"/>
              </a:rPr>
              <a:t>Being the Difference, Optimism, Enabling and Kindness</a:t>
            </a:r>
          </a:p>
        </p:txBody>
      </p:sp>
    </p:spTree>
    <p:extLst>
      <p:ext uri="{BB962C8B-B14F-4D97-AF65-F5344CB8AC3E}">
        <p14:creationId xmlns:p14="http://schemas.microsoft.com/office/powerpoint/2010/main" val="4254960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65A57E-598F-C967-6EBF-ACD4DF7A3AEA}"/>
              </a:ext>
            </a:extLst>
          </p:cNvPr>
          <p:cNvPicPr>
            <a:picLocks noChangeAspect="1"/>
          </p:cNvPicPr>
          <p:nvPr/>
        </p:nvPicPr>
        <p:blipFill>
          <a:blip r:embed="rId3"/>
          <a:stretch>
            <a:fillRect/>
          </a:stretch>
        </p:blipFill>
        <p:spPr>
          <a:xfrm>
            <a:off x="410669" y="6316113"/>
            <a:ext cx="11228863" cy="438093"/>
          </a:xfrm>
          <a:prstGeom prst="rect">
            <a:avLst/>
          </a:prstGeom>
        </p:spPr>
      </p:pic>
      <p:pic>
        <p:nvPicPr>
          <p:cNvPr id="5" name="Picture 4">
            <a:extLst>
              <a:ext uri="{FF2B5EF4-FFF2-40B4-BE49-F238E27FC236}">
                <a16:creationId xmlns:a16="http://schemas.microsoft.com/office/drawing/2014/main" id="{D10F5CCB-B786-938B-1112-D59AC741D320}"/>
              </a:ext>
            </a:extLst>
          </p:cNvPr>
          <p:cNvPicPr>
            <a:picLocks noChangeAspect="1"/>
          </p:cNvPicPr>
          <p:nvPr/>
        </p:nvPicPr>
        <p:blipFill>
          <a:blip r:embed="rId4"/>
          <a:stretch>
            <a:fillRect/>
          </a:stretch>
        </p:blipFill>
        <p:spPr>
          <a:xfrm>
            <a:off x="11835341" y="98564"/>
            <a:ext cx="342811" cy="6655640"/>
          </a:xfrm>
          <a:prstGeom prst="rect">
            <a:avLst/>
          </a:prstGeom>
        </p:spPr>
      </p:pic>
      <p:sp>
        <p:nvSpPr>
          <p:cNvPr id="6" name="TextBox 5">
            <a:extLst>
              <a:ext uri="{FF2B5EF4-FFF2-40B4-BE49-F238E27FC236}">
                <a16:creationId xmlns:a16="http://schemas.microsoft.com/office/drawing/2014/main" id="{E2AFBA0D-7941-F505-5EAF-24369BFC5692}"/>
              </a:ext>
            </a:extLst>
          </p:cNvPr>
          <p:cNvSpPr txBox="1"/>
          <p:nvPr/>
        </p:nvSpPr>
        <p:spPr>
          <a:xfrm>
            <a:off x="387099" y="354195"/>
            <a:ext cx="10335910" cy="307697"/>
          </a:xfrm>
          <a:prstGeom prst="rect">
            <a:avLst/>
          </a:prstGeom>
          <a:noFill/>
        </p:spPr>
        <p:txBody>
          <a:bodyPr wrap="square" rtlCol="0">
            <a:spAutoFit/>
          </a:bodyPr>
          <a:lstStyle/>
          <a:p>
            <a:r>
              <a:rPr lang="en-GB" sz="1400">
                <a:solidFill>
                  <a:schemeClr val="bg1">
                    <a:lumMod val="65000"/>
                  </a:schemeClr>
                </a:solidFill>
                <a:latin typeface="Century Gothic"/>
                <a:cs typeface="Century Gothic"/>
              </a:rPr>
              <a:t>Coaching </a:t>
            </a:r>
            <a:r>
              <a:rPr lang="mr-IN" sz="1400">
                <a:solidFill>
                  <a:schemeClr val="bg1">
                    <a:lumMod val="65000"/>
                  </a:schemeClr>
                </a:solidFill>
                <a:latin typeface="Century Gothic"/>
                <a:cs typeface="Century Gothic"/>
              </a:rPr>
              <a:t>–</a:t>
            </a:r>
            <a:r>
              <a:rPr lang="en-GB" sz="1400">
                <a:solidFill>
                  <a:schemeClr val="bg1">
                    <a:lumMod val="65000"/>
                  </a:schemeClr>
                </a:solidFill>
                <a:latin typeface="Century Gothic"/>
                <a:cs typeface="Century Gothic"/>
              </a:rPr>
              <a:t> Leadership Development </a:t>
            </a:r>
            <a:r>
              <a:rPr lang="mr-IN" sz="1400">
                <a:solidFill>
                  <a:schemeClr val="bg1">
                    <a:lumMod val="65000"/>
                  </a:schemeClr>
                </a:solidFill>
                <a:latin typeface="Century Gothic"/>
                <a:cs typeface="Century Gothic"/>
              </a:rPr>
              <a:t>–</a:t>
            </a:r>
            <a:r>
              <a:rPr lang="en-GB" sz="1400">
                <a:solidFill>
                  <a:schemeClr val="bg1">
                    <a:lumMod val="65000"/>
                  </a:schemeClr>
                </a:solidFill>
                <a:latin typeface="Century Gothic"/>
                <a:cs typeface="Century Gothic"/>
              </a:rPr>
              <a:t> Potential</a:t>
            </a:r>
          </a:p>
        </p:txBody>
      </p:sp>
      <p:sp>
        <p:nvSpPr>
          <p:cNvPr id="2" name="TextBox 1">
            <a:extLst>
              <a:ext uri="{FF2B5EF4-FFF2-40B4-BE49-F238E27FC236}">
                <a16:creationId xmlns:a16="http://schemas.microsoft.com/office/drawing/2014/main" id="{0EFBE9B7-842A-0E6A-6434-557997BE06D3}"/>
              </a:ext>
            </a:extLst>
          </p:cNvPr>
          <p:cNvSpPr txBox="1"/>
          <p:nvPr/>
        </p:nvSpPr>
        <p:spPr>
          <a:xfrm>
            <a:off x="387100" y="643602"/>
            <a:ext cx="11228863" cy="707886"/>
          </a:xfrm>
          <a:prstGeom prst="rect">
            <a:avLst/>
          </a:prstGeom>
          <a:noFill/>
        </p:spPr>
        <p:txBody>
          <a:bodyPr wrap="square" rtlCol="0">
            <a:spAutoFit/>
          </a:bodyPr>
          <a:lstStyle/>
          <a:p>
            <a:r>
              <a:rPr lang="en-GB" sz="4000" b="1" dirty="0">
                <a:solidFill>
                  <a:srgbClr val="1750A4"/>
                </a:solidFill>
                <a:latin typeface="Century Gothic" panose="020B0502020202020204" pitchFamily="34" charset="0"/>
              </a:rPr>
              <a:t>Imposter Syndrome</a:t>
            </a:r>
            <a:endParaRPr lang="en-GB" sz="4000" dirty="0">
              <a:latin typeface="Century Gothic" panose="020B0502020202020204" pitchFamily="34" charset="0"/>
            </a:endParaRPr>
          </a:p>
        </p:txBody>
      </p:sp>
      <p:sp>
        <p:nvSpPr>
          <p:cNvPr id="3" name="TextBox 2">
            <a:extLst>
              <a:ext uri="{FF2B5EF4-FFF2-40B4-BE49-F238E27FC236}">
                <a16:creationId xmlns:a16="http://schemas.microsoft.com/office/drawing/2014/main" id="{80259A7F-FB18-D0FE-0D6A-23C71851FE2A}"/>
              </a:ext>
            </a:extLst>
          </p:cNvPr>
          <p:cNvSpPr txBox="1"/>
          <p:nvPr/>
        </p:nvSpPr>
        <p:spPr>
          <a:xfrm>
            <a:off x="1247840" y="1702451"/>
            <a:ext cx="9229725" cy="523220"/>
          </a:xfrm>
          <a:prstGeom prst="rect">
            <a:avLst/>
          </a:prstGeom>
          <a:noFill/>
        </p:spPr>
        <p:txBody>
          <a:bodyPr wrap="square" rtlCol="0">
            <a:spAutoFit/>
          </a:bodyPr>
          <a:lstStyle/>
          <a:p>
            <a:r>
              <a:rPr lang="en-GB" sz="2800" b="1" u="sng" dirty="0"/>
              <a:t>Webinar aims: </a:t>
            </a:r>
          </a:p>
        </p:txBody>
      </p:sp>
      <p:sp>
        <p:nvSpPr>
          <p:cNvPr id="8" name="TextBox 7">
            <a:extLst>
              <a:ext uri="{FF2B5EF4-FFF2-40B4-BE49-F238E27FC236}">
                <a16:creationId xmlns:a16="http://schemas.microsoft.com/office/drawing/2014/main" id="{478C9200-0C28-3B34-BFFF-5D15A4759B8C}"/>
              </a:ext>
            </a:extLst>
          </p:cNvPr>
          <p:cNvSpPr txBox="1"/>
          <p:nvPr/>
        </p:nvSpPr>
        <p:spPr>
          <a:xfrm>
            <a:off x="1072579" y="2431001"/>
            <a:ext cx="9580245" cy="3447098"/>
          </a:xfrm>
          <a:prstGeom prst="rect">
            <a:avLst/>
          </a:prstGeom>
          <a:noFill/>
        </p:spPr>
        <p:txBody>
          <a:bodyPr wrap="square">
            <a:spAutoFit/>
          </a:bodyPr>
          <a:lstStyle/>
          <a:p>
            <a:pPr marL="342900" indent="-342900">
              <a:buClr>
                <a:srgbClr val="1750A4"/>
              </a:buClr>
              <a:buFont typeface="Wingdings" panose="05000000000000000000" pitchFamily="2" charset="2"/>
              <a:buChar char="ü"/>
            </a:pPr>
            <a:r>
              <a:rPr lang="en-GB" sz="2000" dirty="0">
                <a:ea typeface="Calibri" panose="020F0502020204030204" pitchFamily="34" charset="0"/>
              </a:rPr>
              <a:t>This webinar will explore the phenomenon of Imposter Syndrome</a:t>
            </a:r>
            <a:endParaRPr lang="en-GB" sz="2000" dirty="0">
              <a:solidFill>
                <a:srgbClr val="FF0000"/>
              </a:solidFill>
            </a:endParaRPr>
          </a:p>
          <a:p>
            <a:pPr marL="342900" indent="-342900">
              <a:buClr>
                <a:srgbClr val="1750A4"/>
              </a:buClr>
              <a:buFont typeface="Wingdings" panose="05000000000000000000" pitchFamily="2" charset="2"/>
              <a:buChar char="ü"/>
            </a:pPr>
            <a:endParaRPr lang="en-GB" sz="2000" dirty="0">
              <a:ea typeface="Calibri" panose="020F0502020204030204" pitchFamily="34" charset="0"/>
            </a:endParaRPr>
          </a:p>
          <a:p>
            <a:pPr marL="342900" indent="-342900">
              <a:buClr>
                <a:srgbClr val="1750A4"/>
              </a:buClr>
              <a:buFont typeface="Wingdings" panose="05000000000000000000" pitchFamily="2" charset="2"/>
              <a:buChar char="ü"/>
            </a:pPr>
            <a:r>
              <a:rPr lang="en-GB" sz="2000" dirty="0">
                <a:ea typeface="Calibri" panose="020F0502020204030204" pitchFamily="34" charset="0"/>
              </a:rPr>
              <a:t>Amanda will share her model of Imposter Syndrome that is Asset based</a:t>
            </a:r>
          </a:p>
          <a:p>
            <a:pPr marL="342900" indent="-342900">
              <a:buClr>
                <a:srgbClr val="1750A4"/>
              </a:buClr>
              <a:buFont typeface="Wingdings" panose="05000000000000000000" pitchFamily="2" charset="2"/>
              <a:buChar char="ü"/>
            </a:pPr>
            <a:endParaRPr lang="en-GB" sz="2000" dirty="0">
              <a:ea typeface="Calibri" panose="020F0502020204030204" pitchFamily="34" charset="0"/>
            </a:endParaRPr>
          </a:p>
          <a:p>
            <a:pPr marL="342900" indent="-342900">
              <a:buClr>
                <a:srgbClr val="1750A4"/>
              </a:buClr>
              <a:buFont typeface="Wingdings" panose="05000000000000000000" pitchFamily="2" charset="2"/>
              <a:buChar char="ü"/>
            </a:pPr>
            <a:r>
              <a:rPr lang="en-GB" sz="2000" dirty="0">
                <a:ea typeface="Calibri" panose="020F0502020204030204" pitchFamily="34" charset="0"/>
              </a:rPr>
              <a:t>It will help you realise you are not alone </a:t>
            </a:r>
          </a:p>
          <a:p>
            <a:pPr marL="342900" indent="-342900">
              <a:buClr>
                <a:srgbClr val="1750A4"/>
              </a:buClr>
              <a:buFont typeface="Wingdings" panose="05000000000000000000" pitchFamily="2" charset="2"/>
              <a:buChar char="ü"/>
            </a:pPr>
            <a:endParaRPr lang="en-GB" sz="2000" dirty="0">
              <a:ea typeface="Calibri" panose="020F0502020204030204" pitchFamily="34" charset="0"/>
            </a:endParaRPr>
          </a:p>
          <a:p>
            <a:pPr marL="342900" indent="-342900">
              <a:buClr>
                <a:srgbClr val="1750A4"/>
              </a:buClr>
              <a:buFont typeface="Wingdings" panose="05000000000000000000" pitchFamily="2" charset="2"/>
              <a:buChar char="ü"/>
            </a:pPr>
            <a:r>
              <a:rPr lang="en-GB" sz="2000" dirty="0">
                <a:ea typeface="Calibri" panose="020F0502020204030204" pitchFamily="34" charset="0"/>
              </a:rPr>
              <a:t>Helping you reflect on  the origins of your Imposter Syndrome </a:t>
            </a:r>
          </a:p>
          <a:p>
            <a:pPr marL="342900" indent="-342900">
              <a:buClr>
                <a:srgbClr val="1750A4"/>
              </a:buClr>
              <a:buFont typeface="Wingdings" panose="05000000000000000000" pitchFamily="2" charset="2"/>
              <a:buChar char="ü"/>
            </a:pPr>
            <a:endParaRPr lang="en-GB" sz="2000" dirty="0">
              <a:ea typeface="Calibri" panose="020F0502020204030204" pitchFamily="34" charset="0"/>
            </a:endParaRPr>
          </a:p>
          <a:p>
            <a:pPr marL="342900" indent="-342900">
              <a:buClr>
                <a:srgbClr val="1750A4"/>
              </a:buClr>
              <a:buFont typeface="Wingdings" panose="05000000000000000000" pitchFamily="2" charset="2"/>
              <a:buChar char="ü"/>
            </a:pPr>
            <a:r>
              <a:rPr lang="en-GB" sz="2000" dirty="0">
                <a:ea typeface="Calibri" panose="020F0502020204030204" pitchFamily="34" charset="0"/>
              </a:rPr>
              <a:t>Point you to areas you can do more work on to get beyond the disabling effect of Imposter Syndrome in work. </a:t>
            </a:r>
          </a:p>
          <a:p>
            <a:pPr marL="342900" indent="-342900">
              <a:buClr>
                <a:srgbClr val="1750A4"/>
              </a:buClr>
              <a:buFont typeface="Wingdings" panose="05000000000000000000" pitchFamily="2" charset="2"/>
              <a:buChar char="ü"/>
            </a:pPr>
            <a:endParaRPr lang="en-GB" sz="2000" dirty="0">
              <a:ea typeface="Calibri" panose="020F0502020204030204" pitchFamily="34" charset="0"/>
            </a:endParaRPr>
          </a:p>
        </p:txBody>
      </p:sp>
      <p:pic>
        <p:nvPicPr>
          <p:cNvPr id="7" name="Picture 6">
            <a:extLst>
              <a:ext uri="{FF2B5EF4-FFF2-40B4-BE49-F238E27FC236}">
                <a16:creationId xmlns:a16="http://schemas.microsoft.com/office/drawing/2014/main" id="{01C9E3D1-81D6-3A1B-4084-7B8F4C859C4B}"/>
              </a:ext>
            </a:extLst>
          </p:cNvPr>
          <p:cNvPicPr>
            <a:picLocks noChangeAspect="1"/>
          </p:cNvPicPr>
          <p:nvPr/>
        </p:nvPicPr>
        <p:blipFill>
          <a:blip r:embed="rId3"/>
          <a:stretch>
            <a:fillRect/>
          </a:stretch>
        </p:blipFill>
        <p:spPr>
          <a:xfrm>
            <a:off x="407600" y="6316865"/>
            <a:ext cx="11231788" cy="438207"/>
          </a:xfrm>
          <a:prstGeom prst="rect">
            <a:avLst/>
          </a:prstGeom>
        </p:spPr>
      </p:pic>
      <p:sp>
        <p:nvSpPr>
          <p:cNvPr id="9" name="Rectangle 8">
            <a:extLst>
              <a:ext uri="{FF2B5EF4-FFF2-40B4-BE49-F238E27FC236}">
                <a16:creationId xmlns:a16="http://schemas.microsoft.com/office/drawing/2014/main" id="{DEBDC838-DFEB-9653-3574-A76FB7C8F75A}"/>
              </a:ext>
            </a:extLst>
          </p:cNvPr>
          <p:cNvSpPr/>
          <p:nvPr/>
        </p:nvSpPr>
        <p:spPr>
          <a:xfrm>
            <a:off x="3825837" y="6372419"/>
            <a:ext cx="7710154" cy="307777"/>
          </a:xfrm>
          <a:prstGeom prst="rect">
            <a:avLst/>
          </a:prstGeom>
        </p:spPr>
        <p:txBody>
          <a:bodyPr wrap="square">
            <a:spAutoFit/>
          </a:bodyPr>
          <a:lstStyle/>
          <a:p>
            <a:pPr algn="dist"/>
            <a:r>
              <a:rPr lang="en-US" sz="1400" dirty="0">
                <a:solidFill>
                  <a:schemeClr val="bg1"/>
                </a:solidFill>
                <a:latin typeface="Century Gothic"/>
                <a:cs typeface="Century Gothic"/>
              </a:rPr>
              <a:t>Being the Difference, Optimism, Enabling and Kindness</a:t>
            </a:r>
          </a:p>
        </p:txBody>
      </p:sp>
    </p:spTree>
    <p:extLst>
      <p:ext uri="{BB962C8B-B14F-4D97-AF65-F5344CB8AC3E}">
        <p14:creationId xmlns:p14="http://schemas.microsoft.com/office/powerpoint/2010/main" val="248249941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65A57E-598F-C967-6EBF-ACD4DF7A3AEA}"/>
              </a:ext>
            </a:extLst>
          </p:cNvPr>
          <p:cNvPicPr>
            <a:picLocks noChangeAspect="1"/>
          </p:cNvPicPr>
          <p:nvPr/>
        </p:nvPicPr>
        <p:blipFill>
          <a:blip r:embed="rId3"/>
          <a:stretch>
            <a:fillRect/>
          </a:stretch>
        </p:blipFill>
        <p:spPr>
          <a:xfrm>
            <a:off x="410669" y="6316113"/>
            <a:ext cx="11228863" cy="438093"/>
          </a:xfrm>
          <a:prstGeom prst="rect">
            <a:avLst/>
          </a:prstGeom>
        </p:spPr>
      </p:pic>
      <p:pic>
        <p:nvPicPr>
          <p:cNvPr id="5" name="Picture 4">
            <a:extLst>
              <a:ext uri="{FF2B5EF4-FFF2-40B4-BE49-F238E27FC236}">
                <a16:creationId xmlns:a16="http://schemas.microsoft.com/office/drawing/2014/main" id="{D10F5CCB-B786-938B-1112-D59AC741D320}"/>
              </a:ext>
            </a:extLst>
          </p:cNvPr>
          <p:cNvPicPr>
            <a:picLocks noChangeAspect="1"/>
          </p:cNvPicPr>
          <p:nvPr/>
        </p:nvPicPr>
        <p:blipFill>
          <a:blip r:embed="rId4"/>
          <a:stretch>
            <a:fillRect/>
          </a:stretch>
        </p:blipFill>
        <p:spPr>
          <a:xfrm>
            <a:off x="11835341" y="98564"/>
            <a:ext cx="342811" cy="6655640"/>
          </a:xfrm>
          <a:prstGeom prst="rect">
            <a:avLst/>
          </a:prstGeom>
        </p:spPr>
      </p:pic>
      <p:sp>
        <p:nvSpPr>
          <p:cNvPr id="6" name="TextBox 5">
            <a:extLst>
              <a:ext uri="{FF2B5EF4-FFF2-40B4-BE49-F238E27FC236}">
                <a16:creationId xmlns:a16="http://schemas.microsoft.com/office/drawing/2014/main" id="{E2AFBA0D-7941-F505-5EAF-24369BFC5692}"/>
              </a:ext>
            </a:extLst>
          </p:cNvPr>
          <p:cNvSpPr txBox="1"/>
          <p:nvPr/>
        </p:nvSpPr>
        <p:spPr>
          <a:xfrm>
            <a:off x="387099" y="354195"/>
            <a:ext cx="10335910" cy="307697"/>
          </a:xfrm>
          <a:prstGeom prst="rect">
            <a:avLst/>
          </a:prstGeom>
          <a:noFill/>
        </p:spPr>
        <p:txBody>
          <a:bodyPr wrap="square" rtlCol="0">
            <a:spAutoFit/>
          </a:bodyPr>
          <a:lstStyle/>
          <a:p>
            <a:r>
              <a:rPr lang="en-GB" sz="1400" dirty="0">
                <a:solidFill>
                  <a:schemeClr val="bg1">
                    <a:lumMod val="65000"/>
                  </a:schemeClr>
                </a:solidFill>
                <a:latin typeface="Century Gothic"/>
                <a:cs typeface="Century Gothic"/>
              </a:rPr>
              <a:t>Coaching </a:t>
            </a:r>
            <a:r>
              <a:rPr lang="mr-IN" sz="1400" dirty="0">
                <a:solidFill>
                  <a:schemeClr val="bg1">
                    <a:lumMod val="65000"/>
                  </a:schemeClr>
                </a:solidFill>
                <a:latin typeface="Century Gothic"/>
                <a:cs typeface="Century Gothic"/>
              </a:rPr>
              <a:t>–</a:t>
            </a:r>
            <a:r>
              <a:rPr lang="en-GB" sz="1400" dirty="0">
                <a:solidFill>
                  <a:schemeClr val="bg1">
                    <a:lumMod val="65000"/>
                  </a:schemeClr>
                </a:solidFill>
                <a:latin typeface="Century Gothic"/>
                <a:cs typeface="Century Gothic"/>
              </a:rPr>
              <a:t> Leadership Development </a:t>
            </a:r>
            <a:r>
              <a:rPr lang="mr-IN" sz="1400" dirty="0">
                <a:solidFill>
                  <a:schemeClr val="bg1">
                    <a:lumMod val="65000"/>
                  </a:schemeClr>
                </a:solidFill>
                <a:latin typeface="Century Gothic"/>
                <a:cs typeface="Century Gothic"/>
              </a:rPr>
              <a:t>–</a:t>
            </a:r>
            <a:r>
              <a:rPr lang="en-GB" sz="1400" dirty="0">
                <a:solidFill>
                  <a:schemeClr val="bg1">
                    <a:lumMod val="65000"/>
                  </a:schemeClr>
                </a:solidFill>
                <a:latin typeface="Century Gothic"/>
                <a:cs typeface="Century Gothic"/>
              </a:rPr>
              <a:t> Potential</a:t>
            </a:r>
          </a:p>
        </p:txBody>
      </p:sp>
      <p:sp>
        <p:nvSpPr>
          <p:cNvPr id="2" name="TextBox 1">
            <a:extLst>
              <a:ext uri="{FF2B5EF4-FFF2-40B4-BE49-F238E27FC236}">
                <a16:creationId xmlns:a16="http://schemas.microsoft.com/office/drawing/2014/main" id="{5580D027-49CA-258C-E8EB-7FDECA0AA1B3}"/>
              </a:ext>
            </a:extLst>
          </p:cNvPr>
          <p:cNvSpPr txBox="1"/>
          <p:nvPr/>
        </p:nvSpPr>
        <p:spPr>
          <a:xfrm>
            <a:off x="410669" y="681375"/>
            <a:ext cx="7359707" cy="707886"/>
          </a:xfrm>
          <a:prstGeom prst="rect">
            <a:avLst/>
          </a:prstGeom>
          <a:noFill/>
        </p:spPr>
        <p:txBody>
          <a:bodyPr wrap="none" rtlCol="0">
            <a:spAutoFit/>
          </a:bodyPr>
          <a:lstStyle/>
          <a:p>
            <a:r>
              <a:rPr lang="en-GB" sz="4000" b="1" dirty="0">
                <a:solidFill>
                  <a:srgbClr val="1750A4"/>
                </a:solidFill>
                <a:latin typeface="Century Gothic" panose="020B0502020202020204" pitchFamily="34" charset="0"/>
              </a:rPr>
              <a:t>Ground Rules for the webinar</a:t>
            </a:r>
          </a:p>
        </p:txBody>
      </p:sp>
      <p:pic>
        <p:nvPicPr>
          <p:cNvPr id="8" name="Picture 7">
            <a:extLst>
              <a:ext uri="{FF2B5EF4-FFF2-40B4-BE49-F238E27FC236}">
                <a16:creationId xmlns:a16="http://schemas.microsoft.com/office/drawing/2014/main" id="{E7828D08-2A9A-A33D-658C-63123F4E1A8B}"/>
              </a:ext>
            </a:extLst>
          </p:cNvPr>
          <p:cNvPicPr>
            <a:picLocks noChangeAspect="1"/>
          </p:cNvPicPr>
          <p:nvPr/>
        </p:nvPicPr>
        <p:blipFill>
          <a:blip r:embed="rId5"/>
          <a:stretch>
            <a:fillRect/>
          </a:stretch>
        </p:blipFill>
        <p:spPr>
          <a:xfrm>
            <a:off x="131930" y="1837426"/>
            <a:ext cx="2730775" cy="2706465"/>
          </a:xfrm>
          <a:prstGeom prst="rect">
            <a:avLst/>
          </a:prstGeom>
        </p:spPr>
      </p:pic>
      <p:pic>
        <p:nvPicPr>
          <p:cNvPr id="10" name="Picture 9">
            <a:extLst>
              <a:ext uri="{FF2B5EF4-FFF2-40B4-BE49-F238E27FC236}">
                <a16:creationId xmlns:a16="http://schemas.microsoft.com/office/drawing/2014/main" id="{F424F4DE-1F40-E184-6951-6A44B30DB7F7}"/>
              </a:ext>
            </a:extLst>
          </p:cNvPr>
          <p:cNvPicPr>
            <a:picLocks noChangeAspect="1"/>
          </p:cNvPicPr>
          <p:nvPr/>
        </p:nvPicPr>
        <p:blipFill>
          <a:blip r:embed="rId5"/>
          <a:stretch>
            <a:fillRect/>
          </a:stretch>
        </p:blipFill>
        <p:spPr>
          <a:xfrm>
            <a:off x="4775578" y="1263271"/>
            <a:ext cx="2640844" cy="2617335"/>
          </a:xfrm>
          <a:prstGeom prst="rect">
            <a:avLst/>
          </a:prstGeom>
        </p:spPr>
      </p:pic>
      <p:pic>
        <p:nvPicPr>
          <p:cNvPr id="14" name="Picture 13">
            <a:extLst>
              <a:ext uri="{FF2B5EF4-FFF2-40B4-BE49-F238E27FC236}">
                <a16:creationId xmlns:a16="http://schemas.microsoft.com/office/drawing/2014/main" id="{4F45853D-56FC-7222-9DA7-D7EE1F604F0C}"/>
              </a:ext>
            </a:extLst>
          </p:cNvPr>
          <p:cNvPicPr>
            <a:picLocks noChangeAspect="1"/>
          </p:cNvPicPr>
          <p:nvPr/>
        </p:nvPicPr>
        <p:blipFill>
          <a:blip r:embed="rId5"/>
          <a:stretch>
            <a:fillRect/>
          </a:stretch>
        </p:blipFill>
        <p:spPr>
          <a:xfrm>
            <a:off x="7899308" y="3097399"/>
            <a:ext cx="2759053" cy="2734492"/>
          </a:xfrm>
          <a:prstGeom prst="rect">
            <a:avLst/>
          </a:prstGeom>
        </p:spPr>
      </p:pic>
      <p:pic>
        <p:nvPicPr>
          <p:cNvPr id="16" name="Picture 15">
            <a:extLst>
              <a:ext uri="{FF2B5EF4-FFF2-40B4-BE49-F238E27FC236}">
                <a16:creationId xmlns:a16="http://schemas.microsoft.com/office/drawing/2014/main" id="{03360B0B-DECD-CAAD-D635-AC7A253F7A12}"/>
              </a:ext>
            </a:extLst>
          </p:cNvPr>
          <p:cNvPicPr>
            <a:picLocks noChangeAspect="1"/>
          </p:cNvPicPr>
          <p:nvPr/>
        </p:nvPicPr>
        <p:blipFill>
          <a:blip r:embed="rId5"/>
          <a:stretch>
            <a:fillRect/>
          </a:stretch>
        </p:blipFill>
        <p:spPr>
          <a:xfrm>
            <a:off x="2762598" y="3606677"/>
            <a:ext cx="2506042" cy="2483733"/>
          </a:xfrm>
          <a:prstGeom prst="rect">
            <a:avLst/>
          </a:prstGeom>
        </p:spPr>
      </p:pic>
      <p:sp>
        <p:nvSpPr>
          <p:cNvPr id="17" name="TextBox 16">
            <a:extLst>
              <a:ext uri="{FF2B5EF4-FFF2-40B4-BE49-F238E27FC236}">
                <a16:creationId xmlns:a16="http://schemas.microsoft.com/office/drawing/2014/main" id="{3697B60F-57AA-3043-E5D7-151C025CB5F6}"/>
              </a:ext>
            </a:extLst>
          </p:cNvPr>
          <p:cNvSpPr txBox="1"/>
          <p:nvPr/>
        </p:nvSpPr>
        <p:spPr>
          <a:xfrm>
            <a:off x="555217" y="2397981"/>
            <a:ext cx="2122030" cy="1938992"/>
          </a:xfrm>
          <a:prstGeom prst="rect">
            <a:avLst/>
          </a:prstGeom>
          <a:noFill/>
        </p:spPr>
        <p:txBody>
          <a:bodyPr wrap="square" rtlCol="0">
            <a:spAutoFit/>
          </a:bodyPr>
          <a:lstStyle/>
          <a:p>
            <a:r>
              <a:rPr lang="en-GB" sz="2400"/>
              <a:t>Confidentiality – what we share here stays here</a:t>
            </a:r>
          </a:p>
          <a:p>
            <a:endParaRPr lang="en-GB" sz="2400"/>
          </a:p>
        </p:txBody>
      </p:sp>
      <p:sp>
        <p:nvSpPr>
          <p:cNvPr id="18" name="TextBox 17">
            <a:extLst>
              <a:ext uri="{FF2B5EF4-FFF2-40B4-BE49-F238E27FC236}">
                <a16:creationId xmlns:a16="http://schemas.microsoft.com/office/drawing/2014/main" id="{FA4265A0-425A-E743-C722-88AC497F06C0}"/>
              </a:ext>
            </a:extLst>
          </p:cNvPr>
          <p:cNvSpPr txBox="1"/>
          <p:nvPr/>
        </p:nvSpPr>
        <p:spPr>
          <a:xfrm>
            <a:off x="3211070" y="4151417"/>
            <a:ext cx="1865267" cy="1938992"/>
          </a:xfrm>
          <a:prstGeom prst="rect">
            <a:avLst/>
          </a:prstGeom>
          <a:noFill/>
        </p:spPr>
        <p:txBody>
          <a:bodyPr wrap="square" rtlCol="0">
            <a:spAutoFit/>
          </a:bodyPr>
          <a:lstStyle/>
          <a:p>
            <a:r>
              <a:rPr lang="en-GB" sz="2400"/>
              <a:t>PLEASE give respect to others' opinions</a:t>
            </a:r>
          </a:p>
          <a:p>
            <a:endParaRPr lang="en-GB" sz="2400"/>
          </a:p>
        </p:txBody>
      </p:sp>
      <p:sp>
        <p:nvSpPr>
          <p:cNvPr id="19" name="TextBox 18">
            <a:extLst>
              <a:ext uri="{FF2B5EF4-FFF2-40B4-BE49-F238E27FC236}">
                <a16:creationId xmlns:a16="http://schemas.microsoft.com/office/drawing/2014/main" id="{7B3FA5B0-ADA6-8260-59C3-1C6CC5AA8E5F}"/>
              </a:ext>
            </a:extLst>
          </p:cNvPr>
          <p:cNvSpPr txBox="1"/>
          <p:nvPr/>
        </p:nvSpPr>
        <p:spPr>
          <a:xfrm>
            <a:off x="5268641" y="1725144"/>
            <a:ext cx="1927631" cy="2308324"/>
          </a:xfrm>
          <a:prstGeom prst="rect">
            <a:avLst/>
          </a:prstGeom>
          <a:noFill/>
        </p:spPr>
        <p:txBody>
          <a:bodyPr wrap="square" rtlCol="0">
            <a:spAutoFit/>
          </a:bodyPr>
          <a:lstStyle/>
          <a:p>
            <a:r>
              <a:rPr lang="en-GB" sz="2400"/>
              <a:t>TRY to hold an open mind to explore ideas and concepts</a:t>
            </a:r>
          </a:p>
          <a:p>
            <a:endParaRPr lang="en-GB" sz="2400"/>
          </a:p>
        </p:txBody>
      </p:sp>
      <p:sp>
        <p:nvSpPr>
          <p:cNvPr id="20" name="TextBox 19">
            <a:extLst>
              <a:ext uri="{FF2B5EF4-FFF2-40B4-BE49-F238E27FC236}">
                <a16:creationId xmlns:a16="http://schemas.microsoft.com/office/drawing/2014/main" id="{45BCFE79-AA8B-5768-E48C-3812D5442930}"/>
              </a:ext>
            </a:extLst>
          </p:cNvPr>
          <p:cNvSpPr txBox="1"/>
          <p:nvPr/>
        </p:nvSpPr>
        <p:spPr>
          <a:xfrm>
            <a:off x="8425787" y="3606677"/>
            <a:ext cx="2020927" cy="2308324"/>
          </a:xfrm>
          <a:prstGeom prst="rect">
            <a:avLst/>
          </a:prstGeom>
          <a:noFill/>
        </p:spPr>
        <p:txBody>
          <a:bodyPr wrap="square" rtlCol="0">
            <a:spAutoFit/>
          </a:bodyPr>
          <a:lstStyle/>
          <a:p>
            <a:r>
              <a:rPr lang="en-GB" sz="2400" dirty="0"/>
              <a:t>If it feels uncomfortable stick with it – unless it's overwhelming</a:t>
            </a:r>
          </a:p>
          <a:p>
            <a:endParaRPr lang="en-GB" sz="2400" dirty="0"/>
          </a:p>
        </p:txBody>
      </p:sp>
      <p:pic>
        <p:nvPicPr>
          <p:cNvPr id="3" name="Picture 2">
            <a:extLst>
              <a:ext uri="{FF2B5EF4-FFF2-40B4-BE49-F238E27FC236}">
                <a16:creationId xmlns:a16="http://schemas.microsoft.com/office/drawing/2014/main" id="{51DF5E09-1E7E-BD90-AF05-C5361D19AC78}"/>
              </a:ext>
            </a:extLst>
          </p:cNvPr>
          <p:cNvPicPr>
            <a:picLocks noChangeAspect="1"/>
          </p:cNvPicPr>
          <p:nvPr/>
        </p:nvPicPr>
        <p:blipFill>
          <a:blip r:embed="rId3"/>
          <a:stretch>
            <a:fillRect/>
          </a:stretch>
        </p:blipFill>
        <p:spPr>
          <a:xfrm>
            <a:off x="407600" y="6316865"/>
            <a:ext cx="11231788" cy="438207"/>
          </a:xfrm>
          <a:prstGeom prst="rect">
            <a:avLst/>
          </a:prstGeom>
        </p:spPr>
      </p:pic>
      <p:sp>
        <p:nvSpPr>
          <p:cNvPr id="7" name="Rectangle 6">
            <a:extLst>
              <a:ext uri="{FF2B5EF4-FFF2-40B4-BE49-F238E27FC236}">
                <a16:creationId xmlns:a16="http://schemas.microsoft.com/office/drawing/2014/main" id="{D95E0655-9C3C-CAD6-3192-63CCE7569899}"/>
              </a:ext>
            </a:extLst>
          </p:cNvPr>
          <p:cNvSpPr/>
          <p:nvPr/>
        </p:nvSpPr>
        <p:spPr>
          <a:xfrm>
            <a:off x="3825837" y="6372419"/>
            <a:ext cx="7710154" cy="307777"/>
          </a:xfrm>
          <a:prstGeom prst="rect">
            <a:avLst/>
          </a:prstGeom>
        </p:spPr>
        <p:txBody>
          <a:bodyPr wrap="square">
            <a:spAutoFit/>
          </a:bodyPr>
          <a:lstStyle/>
          <a:p>
            <a:pPr algn="dist"/>
            <a:r>
              <a:rPr lang="en-US" sz="1400" dirty="0">
                <a:solidFill>
                  <a:schemeClr val="bg1"/>
                </a:solidFill>
                <a:latin typeface="Century Gothic"/>
                <a:cs typeface="Century Gothic"/>
              </a:rPr>
              <a:t>Being the Difference, Optimism, Enabling and Kindness</a:t>
            </a:r>
          </a:p>
        </p:txBody>
      </p:sp>
    </p:spTree>
    <p:extLst>
      <p:ext uri="{BB962C8B-B14F-4D97-AF65-F5344CB8AC3E}">
        <p14:creationId xmlns:p14="http://schemas.microsoft.com/office/powerpoint/2010/main" val="17813676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B29B8-E89F-7545-50FD-CE9B1CC0296E}"/>
              </a:ext>
            </a:extLst>
          </p:cNvPr>
          <p:cNvSpPr>
            <a:spLocks noGrp="1"/>
          </p:cNvSpPr>
          <p:nvPr>
            <p:ph type="title"/>
          </p:nvPr>
        </p:nvSpPr>
        <p:spPr>
          <a:xfrm>
            <a:off x="387099" y="354195"/>
            <a:ext cx="10515600" cy="1325563"/>
          </a:xfrm>
        </p:spPr>
        <p:txBody>
          <a:bodyPr>
            <a:normAutofit/>
          </a:bodyPr>
          <a:lstStyle/>
          <a:p>
            <a:r>
              <a:rPr lang="en-GB" sz="3600" b="1" dirty="0">
                <a:solidFill>
                  <a:srgbClr val="1750A4"/>
                </a:solidFill>
                <a:latin typeface="Century Gothic" panose="020B0502020202020204" pitchFamily="34" charset="0"/>
              </a:rPr>
              <a:t>Why feeling an imposter is problematic </a:t>
            </a:r>
          </a:p>
        </p:txBody>
      </p:sp>
      <p:sp>
        <p:nvSpPr>
          <p:cNvPr id="3" name="Content Placeholder 2">
            <a:extLst>
              <a:ext uri="{FF2B5EF4-FFF2-40B4-BE49-F238E27FC236}">
                <a16:creationId xmlns:a16="http://schemas.microsoft.com/office/drawing/2014/main" id="{3AB5CDDF-A9CE-A9A8-CB30-762D57F504A4}"/>
              </a:ext>
            </a:extLst>
          </p:cNvPr>
          <p:cNvSpPr>
            <a:spLocks noGrp="1"/>
          </p:cNvSpPr>
          <p:nvPr>
            <p:ph idx="1"/>
          </p:nvPr>
        </p:nvSpPr>
        <p:spPr>
          <a:xfrm>
            <a:off x="485003" y="1557771"/>
            <a:ext cx="11221993" cy="4351338"/>
          </a:xfrm>
        </p:spPr>
        <p:txBody>
          <a:bodyPr>
            <a:normAutofit/>
          </a:bodyPr>
          <a:lstStyle/>
          <a:p>
            <a:pPr>
              <a:lnSpc>
                <a:spcPct val="150000"/>
              </a:lnSpc>
              <a:buClr>
                <a:srgbClr val="1750A4"/>
              </a:buClr>
              <a:buFont typeface="Wingdings" panose="05000000000000000000" pitchFamily="2" charset="2"/>
              <a:buChar char="Ø"/>
            </a:pPr>
            <a:r>
              <a:rPr lang="en-GB" sz="2000" dirty="0">
                <a:effectLst/>
                <a:latin typeface="Calibri" panose="020F0502020204030204" pitchFamily="34" charset="0"/>
                <a:ea typeface="Calibri" panose="020F0502020204030204" pitchFamily="34" charset="0"/>
              </a:rPr>
              <a:t>Maybe you did a course, read something online or did the online assessment?  Now you can’t stop thinking you don’t belong</a:t>
            </a:r>
          </a:p>
          <a:p>
            <a:pPr>
              <a:lnSpc>
                <a:spcPct val="150000"/>
              </a:lnSpc>
              <a:buClr>
                <a:srgbClr val="1750A4"/>
              </a:buClr>
              <a:buFont typeface="Wingdings" panose="05000000000000000000" pitchFamily="2" charset="2"/>
              <a:buChar char="Ø"/>
            </a:pPr>
            <a:r>
              <a:rPr lang="en-GB" sz="2000" dirty="0">
                <a:effectLst/>
                <a:latin typeface="Calibri" panose="020F0502020204030204" pitchFamily="34" charset="0"/>
                <a:ea typeface="Calibri" panose="020F0502020204030204" pitchFamily="34" charset="0"/>
              </a:rPr>
              <a:t>The thought that you have Imposter Syndrome can be disabling in certain situations and can stop you stepping into new opportunities</a:t>
            </a:r>
            <a:endParaRPr lang="en-GB" sz="2000" dirty="0">
              <a:latin typeface="Calibri" panose="020F0502020204030204" pitchFamily="34" charset="0"/>
              <a:ea typeface="Calibri" panose="020F0502020204030204" pitchFamily="34" charset="0"/>
            </a:endParaRPr>
          </a:p>
          <a:p>
            <a:pPr>
              <a:lnSpc>
                <a:spcPct val="150000"/>
              </a:lnSpc>
              <a:buClr>
                <a:srgbClr val="1750A4"/>
              </a:buClr>
              <a:buFont typeface="Wingdings" panose="05000000000000000000" pitchFamily="2" charset="2"/>
              <a:buChar char="Ø"/>
            </a:pPr>
            <a:r>
              <a:rPr lang="en-GB" sz="2000" dirty="0">
                <a:effectLst/>
                <a:latin typeface="Calibri" panose="020F0502020204030204" pitchFamily="34" charset="0"/>
                <a:ea typeface="Calibri" panose="020F0502020204030204" pitchFamily="34" charset="0"/>
              </a:rPr>
              <a:t>It can get in the way of you doing your best work </a:t>
            </a:r>
          </a:p>
          <a:p>
            <a:pPr>
              <a:lnSpc>
                <a:spcPct val="150000"/>
              </a:lnSpc>
              <a:buClr>
                <a:srgbClr val="1750A4"/>
              </a:buClr>
              <a:buFont typeface="Wingdings" panose="05000000000000000000" pitchFamily="2" charset="2"/>
              <a:buChar char="Ø"/>
            </a:pPr>
            <a:r>
              <a:rPr lang="en-GB" sz="2000" dirty="0">
                <a:effectLst/>
                <a:latin typeface="Calibri" panose="020F0502020204030204" pitchFamily="34" charset="0"/>
                <a:ea typeface="Calibri" panose="020F0502020204030204" pitchFamily="34" charset="0"/>
              </a:rPr>
              <a:t>It can leave you feeling like you are drowning. </a:t>
            </a:r>
          </a:p>
          <a:p>
            <a:endParaRPr lang="en-GB" sz="2000" dirty="0"/>
          </a:p>
        </p:txBody>
      </p:sp>
      <p:pic>
        <p:nvPicPr>
          <p:cNvPr id="4" name="Picture 3">
            <a:extLst>
              <a:ext uri="{FF2B5EF4-FFF2-40B4-BE49-F238E27FC236}">
                <a16:creationId xmlns:a16="http://schemas.microsoft.com/office/drawing/2014/main" id="{79CEE158-DF7B-DF68-7772-CF9C68E06B3B}"/>
              </a:ext>
            </a:extLst>
          </p:cNvPr>
          <p:cNvPicPr>
            <a:picLocks noChangeAspect="1"/>
          </p:cNvPicPr>
          <p:nvPr/>
        </p:nvPicPr>
        <p:blipFill>
          <a:blip r:embed="rId2"/>
          <a:stretch>
            <a:fillRect/>
          </a:stretch>
        </p:blipFill>
        <p:spPr>
          <a:xfrm>
            <a:off x="410669" y="6316113"/>
            <a:ext cx="11228863" cy="438093"/>
          </a:xfrm>
          <a:prstGeom prst="rect">
            <a:avLst/>
          </a:prstGeom>
        </p:spPr>
      </p:pic>
      <p:pic>
        <p:nvPicPr>
          <p:cNvPr id="5" name="Picture 4">
            <a:extLst>
              <a:ext uri="{FF2B5EF4-FFF2-40B4-BE49-F238E27FC236}">
                <a16:creationId xmlns:a16="http://schemas.microsoft.com/office/drawing/2014/main" id="{68F628C1-345F-C7CA-F80B-95DC39A9AD55}"/>
              </a:ext>
            </a:extLst>
          </p:cNvPr>
          <p:cNvPicPr>
            <a:picLocks noChangeAspect="1"/>
          </p:cNvPicPr>
          <p:nvPr/>
        </p:nvPicPr>
        <p:blipFill>
          <a:blip r:embed="rId3"/>
          <a:stretch>
            <a:fillRect/>
          </a:stretch>
        </p:blipFill>
        <p:spPr>
          <a:xfrm>
            <a:off x="11835341" y="98564"/>
            <a:ext cx="342811" cy="6655640"/>
          </a:xfrm>
          <a:prstGeom prst="rect">
            <a:avLst/>
          </a:prstGeom>
        </p:spPr>
      </p:pic>
      <p:sp>
        <p:nvSpPr>
          <p:cNvPr id="6" name="TextBox 5">
            <a:extLst>
              <a:ext uri="{FF2B5EF4-FFF2-40B4-BE49-F238E27FC236}">
                <a16:creationId xmlns:a16="http://schemas.microsoft.com/office/drawing/2014/main" id="{10ECF3C4-DA64-93D7-3F88-76FBBA8CD201}"/>
              </a:ext>
            </a:extLst>
          </p:cNvPr>
          <p:cNvSpPr txBox="1"/>
          <p:nvPr/>
        </p:nvSpPr>
        <p:spPr>
          <a:xfrm>
            <a:off x="387099" y="354195"/>
            <a:ext cx="10335910" cy="307697"/>
          </a:xfrm>
          <a:prstGeom prst="rect">
            <a:avLst/>
          </a:prstGeom>
          <a:noFill/>
        </p:spPr>
        <p:txBody>
          <a:bodyPr wrap="square" rtlCol="0">
            <a:spAutoFit/>
          </a:bodyPr>
          <a:lstStyle/>
          <a:p>
            <a:r>
              <a:rPr lang="en-GB" sz="1400" dirty="0">
                <a:solidFill>
                  <a:schemeClr val="bg1">
                    <a:lumMod val="65000"/>
                  </a:schemeClr>
                </a:solidFill>
                <a:latin typeface="Century Gothic"/>
                <a:cs typeface="Century Gothic"/>
              </a:rPr>
              <a:t>Coaching </a:t>
            </a:r>
            <a:r>
              <a:rPr lang="mr-IN" sz="1400" dirty="0">
                <a:solidFill>
                  <a:schemeClr val="bg1">
                    <a:lumMod val="65000"/>
                  </a:schemeClr>
                </a:solidFill>
                <a:latin typeface="Century Gothic"/>
                <a:cs typeface="Century Gothic"/>
              </a:rPr>
              <a:t>–</a:t>
            </a:r>
            <a:r>
              <a:rPr lang="en-GB" sz="1400" dirty="0">
                <a:solidFill>
                  <a:schemeClr val="bg1">
                    <a:lumMod val="65000"/>
                  </a:schemeClr>
                </a:solidFill>
                <a:latin typeface="Century Gothic"/>
                <a:cs typeface="Century Gothic"/>
              </a:rPr>
              <a:t> Leadership Development </a:t>
            </a:r>
            <a:r>
              <a:rPr lang="mr-IN" sz="1400" dirty="0">
                <a:solidFill>
                  <a:schemeClr val="bg1">
                    <a:lumMod val="65000"/>
                  </a:schemeClr>
                </a:solidFill>
                <a:latin typeface="Century Gothic"/>
                <a:cs typeface="Century Gothic"/>
              </a:rPr>
              <a:t>–</a:t>
            </a:r>
            <a:r>
              <a:rPr lang="en-GB" sz="1400" dirty="0">
                <a:solidFill>
                  <a:schemeClr val="bg1">
                    <a:lumMod val="65000"/>
                  </a:schemeClr>
                </a:solidFill>
                <a:latin typeface="Century Gothic"/>
                <a:cs typeface="Century Gothic"/>
              </a:rPr>
              <a:t> Potential</a:t>
            </a:r>
          </a:p>
        </p:txBody>
      </p:sp>
      <p:pic>
        <p:nvPicPr>
          <p:cNvPr id="7" name="Picture 6">
            <a:extLst>
              <a:ext uri="{FF2B5EF4-FFF2-40B4-BE49-F238E27FC236}">
                <a16:creationId xmlns:a16="http://schemas.microsoft.com/office/drawing/2014/main" id="{7B1769B6-2B79-E24A-DC96-411BCCC1791A}"/>
              </a:ext>
            </a:extLst>
          </p:cNvPr>
          <p:cNvPicPr>
            <a:picLocks noChangeAspect="1"/>
          </p:cNvPicPr>
          <p:nvPr/>
        </p:nvPicPr>
        <p:blipFill>
          <a:blip r:embed="rId4"/>
          <a:stretch>
            <a:fillRect/>
          </a:stretch>
        </p:blipFill>
        <p:spPr>
          <a:xfrm>
            <a:off x="7629236" y="3362318"/>
            <a:ext cx="3850410" cy="2750293"/>
          </a:xfrm>
          <a:prstGeom prst="rect">
            <a:avLst/>
          </a:prstGeom>
        </p:spPr>
      </p:pic>
      <p:pic>
        <p:nvPicPr>
          <p:cNvPr id="8" name="Picture 7">
            <a:extLst>
              <a:ext uri="{FF2B5EF4-FFF2-40B4-BE49-F238E27FC236}">
                <a16:creationId xmlns:a16="http://schemas.microsoft.com/office/drawing/2014/main" id="{CAA2BC13-211D-AEE2-DC26-DC2ADD11BFDB}"/>
              </a:ext>
            </a:extLst>
          </p:cNvPr>
          <p:cNvPicPr>
            <a:picLocks noChangeAspect="1"/>
          </p:cNvPicPr>
          <p:nvPr/>
        </p:nvPicPr>
        <p:blipFill>
          <a:blip r:embed="rId2"/>
          <a:stretch>
            <a:fillRect/>
          </a:stretch>
        </p:blipFill>
        <p:spPr>
          <a:xfrm>
            <a:off x="407600" y="6316865"/>
            <a:ext cx="11231788" cy="438207"/>
          </a:xfrm>
          <a:prstGeom prst="rect">
            <a:avLst/>
          </a:prstGeom>
        </p:spPr>
      </p:pic>
      <p:sp>
        <p:nvSpPr>
          <p:cNvPr id="9" name="Rectangle 8">
            <a:extLst>
              <a:ext uri="{FF2B5EF4-FFF2-40B4-BE49-F238E27FC236}">
                <a16:creationId xmlns:a16="http://schemas.microsoft.com/office/drawing/2014/main" id="{23724B60-4457-0F0C-903D-02C10C49C8CC}"/>
              </a:ext>
            </a:extLst>
          </p:cNvPr>
          <p:cNvSpPr/>
          <p:nvPr/>
        </p:nvSpPr>
        <p:spPr>
          <a:xfrm>
            <a:off x="3825837" y="6372419"/>
            <a:ext cx="7710154" cy="307777"/>
          </a:xfrm>
          <a:prstGeom prst="rect">
            <a:avLst/>
          </a:prstGeom>
        </p:spPr>
        <p:txBody>
          <a:bodyPr wrap="square">
            <a:spAutoFit/>
          </a:bodyPr>
          <a:lstStyle/>
          <a:p>
            <a:pPr algn="dist"/>
            <a:r>
              <a:rPr lang="en-US" sz="1400" dirty="0">
                <a:solidFill>
                  <a:schemeClr val="bg1"/>
                </a:solidFill>
                <a:latin typeface="Century Gothic"/>
                <a:cs typeface="Century Gothic"/>
              </a:rPr>
              <a:t>Being the Difference, Optimism, Enabling and Kindness</a:t>
            </a:r>
          </a:p>
        </p:txBody>
      </p:sp>
    </p:spTree>
    <p:extLst>
      <p:ext uri="{BB962C8B-B14F-4D97-AF65-F5344CB8AC3E}">
        <p14:creationId xmlns:p14="http://schemas.microsoft.com/office/powerpoint/2010/main" val="161679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D1CF17-0934-5230-0C21-92FAA420B9CA}"/>
              </a:ext>
            </a:extLst>
          </p:cNvPr>
          <p:cNvPicPr>
            <a:picLocks noChangeAspect="1"/>
          </p:cNvPicPr>
          <p:nvPr/>
        </p:nvPicPr>
        <p:blipFill>
          <a:blip r:embed="rId3"/>
          <a:stretch>
            <a:fillRect/>
          </a:stretch>
        </p:blipFill>
        <p:spPr>
          <a:xfrm>
            <a:off x="11734478" y="260849"/>
            <a:ext cx="342811" cy="6336302"/>
          </a:xfrm>
          <a:prstGeom prst="rect">
            <a:avLst/>
          </a:prstGeom>
        </p:spPr>
      </p:pic>
      <p:sp>
        <p:nvSpPr>
          <p:cNvPr id="4" name="Title 3">
            <a:extLst>
              <a:ext uri="{FF2B5EF4-FFF2-40B4-BE49-F238E27FC236}">
                <a16:creationId xmlns:a16="http://schemas.microsoft.com/office/drawing/2014/main" id="{014C98C6-E8E0-70B6-E70D-0E5F92AAD0AC}"/>
              </a:ext>
            </a:extLst>
          </p:cNvPr>
          <p:cNvSpPr>
            <a:spLocks noGrp="1"/>
          </p:cNvSpPr>
          <p:nvPr>
            <p:ph type="title"/>
          </p:nvPr>
        </p:nvSpPr>
        <p:spPr>
          <a:xfrm>
            <a:off x="280059" y="1334083"/>
            <a:ext cx="11265396" cy="891882"/>
          </a:xfrm>
        </p:spPr>
        <p:txBody>
          <a:bodyPr>
            <a:noAutofit/>
          </a:bodyPr>
          <a:lstStyle/>
          <a:p>
            <a:r>
              <a:rPr lang="en-GB" sz="3200" b="1" dirty="0">
                <a:solidFill>
                  <a:srgbClr val="175FAF"/>
                </a:solidFill>
                <a:latin typeface="Century Gothic" panose="020B0502020202020204" pitchFamily="34" charset="0"/>
                <a:ea typeface="Calibri" panose="020F0502020204030204" pitchFamily="34" charset="0"/>
              </a:rPr>
              <a:t>Q. D</a:t>
            </a:r>
            <a:r>
              <a:rPr lang="en-GB" sz="3200" b="1" dirty="0">
                <a:solidFill>
                  <a:srgbClr val="175FAF"/>
                </a:solidFill>
                <a:effectLst/>
                <a:latin typeface="Century Gothic" panose="020B0502020202020204" pitchFamily="34" charset="0"/>
                <a:ea typeface="Calibri" panose="020F0502020204030204" pitchFamily="34" charset="0"/>
              </a:rPr>
              <a:t>o you experience Imposter </a:t>
            </a:r>
            <a:r>
              <a:rPr lang="en-GB" sz="3200" b="1" dirty="0">
                <a:solidFill>
                  <a:srgbClr val="175FAF"/>
                </a:solidFill>
                <a:latin typeface="Century Gothic" panose="020B0502020202020204" pitchFamily="34" charset="0"/>
                <a:ea typeface="Calibri" panose="020F0502020204030204" pitchFamily="34" charset="0"/>
              </a:rPr>
              <a:t>S</a:t>
            </a:r>
            <a:r>
              <a:rPr lang="en-GB" sz="3200" b="1" dirty="0">
                <a:solidFill>
                  <a:srgbClr val="175FAF"/>
                </a:solidFill>
                <a:effectLst/>
                <a:latin typeface="Century Gothic" panose="020B0502020202020204" pitchFamily="34" charset="0"/>
                <a:ea typeface="Calibri" panose="020F0502020204030204" pitchFamily="34" charset="0"/>
              </a:rPr>
              <a:t>yndrome?</a:t>
            </a:r>
            <a:br>
              <a:rPr lang="en-GB" sz="3200" b="1" dirty="0">
                <a:solidFill>
                  <a:srgbClr val="175FAF"/>
                </a:solidFill>
                <a:effectLst/>
                <a:latin typeface="Century Gothic" panose="020B0502020202020204" pitchFamily="34" charset="0"/>
                <a:ea typeface="Calibri" panose="020F0502020204030204" pitchFamily="34" charset="0"/>
              </a:rPr>
            </a:br>
            <a:br>
              <a:rPr lang="en-GB" sz="3200" b="1" dirty="0">
                <a:solidFill>
                  <a:srgbClr val="175FAF"/>
                </a:solidFill>
                <a:effectLst/>
                <a:latin typeface="Century Gothic" panose="020B0502020202020204" pitchFamily="34" charset="0"/>
                <a:ea typeface="Calibri" panose="020F0502020204030204" pitchFamily="34" charset="0"/>
              </a:rPr>
            </a:br>
            <a:r>
              <a:rPr lang="en-GB" sz="3200" b="1" dirty="0">
                <a:solidFill>
                  <a:srgbClr val="175FAF"/>
                </a:solidFill>
                <a:effectLst/>
                <a:latin typeface="Century Gothic" panose="020B0502020202020204" pitchFamily="34" charset="0"/>
                <a:ea typeface="Calibri" panose="020F0502020204030204" pitchFamily="34" charset="0"/>
              </a:rPr>
              <a:t>Q. If you do experience it, is it work</a:t>
            </a:r>
            <a:r>
              <a:rPr lang="en-GB" sz="3200" b="1" dirty="0">
                <a:solidFill>
                  <a:srgbClr val="175FAF"/>
                </a:solidFill>
                <a:latin typeface="Century Gothic" panose="020B0502020202020204" pitchFamily="34" charset="0"/>
                <a:ea typeface="Calibri" panose="020F0502020204030204" pitchFamily="34" charset="0"/>
              </a:rPr>
              <a:t>/</a:t>
            </a:r>
            <a:r>
              <a:rPr lang="en-GB" sz="3200" b="1" dirty="0">
                <a:solidFill>
                  <a:srgbClr val="175FAF"/>
                </a:solidFill>
                <a:effectLst/>
                <a:latin typeface="Century Gothic" panose="020B0502020202020204" pitchFamily="34" charset="0"/>
                <a:ea typeface="Calibri" panose="020F0502020204030204" pitchFamily="34" charset="0"/>
              </a:rPr>
              <a:t>family/socially?</a:t>
            </a:r>
            <a:endParaRPr lang="en-GB" sz="3200" b="1" dirty="0">
              <a:solidFill>
                <a:srgbClr val="175FAF"/>
              </a:solidFill>
              <a:latin typeface="Century Gothic" panose="020B0502020202020204" pitchFamily="34" charset="0"/>
            </a:endParaRPr>
          </a:p>
        </p:txBody>
      </p:sp>
      <p:sp>
        <p:nvSpPr>
          <p:cNvPr id="9" name="TextBox 8">
            <a:extLst>
              <a:ext uri="{FF2B5EF4-FFF2-40B4-BE49-F238E27FC236}">
                <a16:creationId xmlns:a16="http://schemas.microsoft.com/office/drawing/2014/main" id="{C1F3E1DA-2BAE-6028-F69E-13BD1A95A4FA}"/>
              </a:ext>
            </a:extLst>
          </p:cNvPr>
          <p:cNvSpPr txBox="1"/>
          <p:nvPr/>
        </p:nvSpPr>
        <p:spPr>
          <a:xfrm>
            <a:off x="261570" y="280604"/>
            <a:ext cx="10338602" cy="307777"/>
          </a:xfrm>
          <a:prstGeom prst="rect">
            <a:avLst/>
          </a:prstGeom>
          <a:noFill/>
        </p:spPr>
        <p:txBody>
          <a:bodyPr wrap="square" rtlCol="0">
            <a:spAutoFit/>
          </a:bodyPr>
          <a:lstStyle/>
          <a:p>
            <a:r>
              <a:rPr lang="en-GB" sz="1400">
                <a:solidFill>
                  <a:schemeClr val="bg1">
                    <a:lumMod val="65000"/>
                  </a:schemeClr>
                </a:solidFill>
                <a:latin typeface="Century Gothic"/>
                <a:cs typeface="Century Gothic"/>
              </a:rPr>
              <a:t>Coaching </a:t>
            </a:r>
            <a:r>
              <a:rPr lang="mr-IN" sz="1400">
                <a:solidFill>
                  <a:schemeClr val="bg1">
                    <a:lumMod val="65000"/>
                  </a:schemeClr>
                </a:solidFill>
                <a:latin typeface="Century Gothic"/>
                <a:cs typeface="Century Gothic"/>
              </a:rPr>
              <a:t>–</a:t>
            </a:r>
            <a:r>
              <a:rPr lang="en-GB" sz="1400">
                <a:solidFill>
                  <a:schemeClr val="bg1">
                    <a:lumMod val="65000"/>
                  </a:schemeClr>
                </a:solidFill>
                <a:latin typeface="Century Gothic"/>
                <a:cs typeface="Century Gothic"/>
              </a:rPr>
              <a:t> Leadership Development </a:t>
            </a:r>
            <a:r>
              <a:rPr lang="mr-IN" sz="1400">
                <a:solidFill>
                  <a:schemeClr val="bg1">
                    <a:lumMod val="65000"/>
                  </a:schemeClr>
                </a:solidFill>
                <a:latin typeface="Century Gothic"/>
                <a:cs typeface="Century Gothic"/>
              </a:rPr>
              <a:t>–</a:t>
            </a:r>
            <a:r>
              <a:rPr lang="en-GB" sz="1400">
                <a:solidFill>
                  <a:schemeClr val="bg1">
                    <a:lumMod val="65000"/>
                  </a:schemeClr>
                </a:solidFill>
                <a:latin typeface="Century Gothic"/>
                <a:cs typeface="Century Gothic"/>
              </a:rPr>
              <a:t> Potential</a:t>
            </a:r>
          </a:p>
        </p:txBody>
      </p:sp>
      <p:pic>
        <p:nvPicPr>
          <p:cNvPr id="3" name="Picture 2">
            <a:extLst>
              <a:ext uri="{FF2B5EF4-FFF2-40B4-BE49-F238E27FC236}">
                <a16:creationId xmlns:a16="http://schemas.microsoft.com/office/drawing/2014/main" id="{2AA464B7-DC78-E394-ED87-9829E42E1017}"/>
              </a:ext>
            </a:extLst>
          </p:cNvPr>
          <p:cNvPicPr>
            <a:picLocks noChangeAspect="1"/>
          </p:cNvPicPr>
          <p:nvPr/>
        </p:nvPicPr>
        <p:blipFill>
          <a:blip r:embed="rId4"/>
          <a:stretch>
            <a:fillRect/>
          </a:stretch>
        </p:blipFill>
        <p:spPr>
          <a:xfrm>
            <a:off x="3646357" y="3274942"/>
            <a:ext cx="4703332" cy="2286081"/>
          </a:xfrm>
          <a:prstGeom prst="rect">
            <a:avLst/>
          </a:prstGeom>
        </p:spPr>
      </p:pic>
      <p:pic>
        <p:nvPicPr>
          <p:cNvPr id="2" name="Picture 1">
            <a:extLst>
              <a:ext uri="{FF2B5EF4-FFF2-40B4-BE49-F238E27FC236}">
                <a16:creationId xmlns:a16="http://schemas.microsoft.com/office/drawing/2014/main" id="{0D1AA7C8-9C1D-C123-3C93-2AD53EB3B3CE}"/>
              </a:ext>
            </a:extLst>
          </p:cNvPr>
          <p:cNvPicPr>
            <a:picLocks noChangeAspect="1"/>
          </p:cNvPicPr>
          <p:nvPr/>
        </p:nvPicPr>
        <p:blipFill>
          <a:blip r:embed="rId5"/>
          <a:stretch>
            <a:fillRect/>
          </a:stretch>
        </p:blipFill>
        <p:spPr>
          <a:xfrm>
            <a:off x="407600" y="6316865"/>
            <a:ext cx="11231788" cy="438207"/>
          </a:xfrm>
          <a:prstGeom prst="rect">
            <a:avLst/>
          </a:prstGeom>
        </p:spPr>
      </p:pic>
      <p:sp>
        <p:nvSpPr>
          <p:cNvPr id="5" name="Rectangle 4">
            <a:extLst>
              <a:ext uri="{FF2B5EF4-FFF2-40B4-BE49-F238E27FC236}">
                <a16:creationId xmlns:a16="http://schemas.microsoft.com/office/drawing/2014/main" id="{F308D817-F314-26B5-90EC-58E77F21F59E}"/>
              </a:ext>
            </a:extLst>
          </p:cNvPr>
          <p:cNvSpPr/>
          <p:nvPr/>
        </p:nvSpPr>
        <p:spPr>
          <a:xfrm>
            <a:off x="3825837" y="6372419"/>
            <a:ext cx="7710154" cy="307777"/>
          </a:xfrm>
          <a:prstGeom prst="rect">
            <a:avLst/>
          </a:prstGeom>
        </p:spPr>
        <p:txBody>
          <a:bodyPr wrap="square">
            <a:spAutoFit/>
          </a:bodyPr>
          <a:lstStyle/>
          <a:p>
            <a:pPr algn="dist"/>
            <a:r>
              <a:rPr lang="en-US" sz="1400" dirty="0">
                <a:solidFill>
                  <a:schemeClr val="bg1"/>
                </a:solidFill>
                <a:latin typeface="Century Gothic"/>
                <a:cs typeface="Century Gothic"/>
              </a:rPr>
              <a:t>Being the Difference, Optimism, Enabling and Kindness</a:t>
            </a:r>
          </a:p>
        </p:txBody>
      </p:sp>
    </p:spTree>
    <p:extLst>
      <p:ext uri="{BB962C8B-B14F-4D97-AF65-F5344CB8AC3E}">
        <p14:creationId xmlns:p14="http://schemas.microsoft.com/office/powerpoint/2010/main" val="1193280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D1CF17-0934-5230-0C21-92FAA420B9CA}"/>
              </a:ext>
            </a:extLst>
          </p:cNvPr>
          <p:cNvPicPr>
            <a:picLocks noChangeAspect="1"/>
          </p:cNvPicPr>
          <p:nvPr/>
        </p:nvPicPr>
        <p:blipFill>
          <a:blip r:embed="rId3"/>
          <a:stretch>
            <a:fillRect/>
          </a:stretch>
        </p:blipFill>
        <p:spPr>
          <a:xfrm>
            <a:off x="11734478" y="260849"/>
            <a:ext cx="342811" cy="6336302"/>
          </a:xfrm>
          <a:prstGeom prst="rect">
            <a:avLst/>
          </a:prstGeom>
        </p:spPr>
      </p:pic>
      <p:sp>
        <p:nvSpPr>
          <p:cNvPr id="4" name="Title 3">
            <a:extLst>
              <a:ext uri="{FF2B5EF4-FFF2-40B4-BE49-F238E27FC236}">
                <a16:creationId xmlns:a16="http://schemas.microsoft.com/office/drawing/2014/main" id="{014C98C6-E8E0-70B6-E70D-0E5F92AAD0AC}"/>
              </a:ext>
            </a:extLst>
          </p:cNvPr>
          <p:cNvSpPr>
            <a:spLocks noGrp="1"/>
          </p:cNvSpPr>
          <p:nvPr>
            <p:ph type="title"/>
          </p:nvPr>
        </p:nvSpPr>
        <p:spPr>
          <a:xfrm>
            <a:off x="520384" y="663720"/>
            <a:ext cx="11151231" cy="490471"/>
          </a:xfrm>
        </p:spPr>
        <p:txBody>
          <a:bodyPr>
            <a:noAutofit/>
          </a:bodyPr>
          <a:lstStyle/>
          <a:p>
            <a:r>
              <a:rPr lang="en-GB" sz="3200" b="1" dirty="0">
                <a:solidFill>
                  <a:srgbClr val="175FAF"/>
                </a:solidFill>
                <a:latin typeface="Century Gothic" panose="020B0502020202020204" pitchFamily="34" charset="0"/>
              </a:rPr>
              <a:t>Origins of Imposter Syndrome</a:t>
            </a:r>
          </a:p>
        </p:txBody>
      </p:sp>
      <p:sp>
        <p:nvSpPr>
          <p:cNvPr id="2" name="Content Placeholder 1">
            <a:extLst>
              <a:ext uri="{FF2B5EF4-FFF2-40B4-BE49-F238E27FC236}">
                <a16:creationId xmlns:a16="http://schemas.microsoft.com/office/drawing/2014/main" id="{BFF52BD7-F46E-BB5B-8428-A19B01446DC3}"/>
              </a:ext>
            </a:extLst>
          </p:cNvPr>
          <p:cNvSpPr>
            <a:spLocks noGrp="1"/>
          </p:cNvSpPr>
          <p:nvPr>
            <p:ph idx="1"/>
          </p:nvPr>
        </p:nvSpPr>
        <p:spPr>
          <a:xfrm>
            <a:off x="990742" y="2235456"/>
            <a:ext cx="10014562" cy="2831018"/>
          </a:xfrm>
        </p:spPr>
        <p:txBody>
          <a:bodyPr>
            <a:normAutofit/>
          </a:bodyPr>
          <a:lstStyle/>
          <a:p>
            <a:r>
              <a:rPr lang="en-GB" sz="2000" dirty="0" err="1"/>
              <a:t>Clance</a:t>
            </a:r>
            <a:r>
              <a:rPr lang="en-GB" sz="2000" dirty="0"/>
              <a:t> and </a:t>
            </a:r>
            <a:r>
              <a:rPr lang="en-GB" sz="2000" dirty="0" err="1"/>
              <a:t>Imes</a:t>
            </a:r>
            <a:r>
              <a:rPr lang="en-GB" sz="2000" dirty="0"/>
              <a:t> PHD research</a:t>
            </a:r>
          </a:p>
          <a:p>
            <a:r>
              <a:rPr lang="en-GB" sz="2000" dirty="0"/>
              <a:t>Created a self-score scale called the IP test</a:t>
            </a:r>
          </a:p>
          <a:p>
            <a:r>
              <a:rPr lang="en-GB" sz="2000" dirty="0"/>
              <a:t>Published in 1978 as research tool</a:t>
            </a:r>
          </a:p>
          <a:p>
            <a:r>
              <a:rPr lang="en-GB" sz="2000" dirty="0"/>
              <a:t>The tool is situational …we aren’t imposters in all situations </a:t>
            </a:r>
          </a:p>
          <a:p>
            <a:r>
              <a:rPr lang="en-GB" sz="2000" dirty="0"/>
              <a:t>They thought it affected just high achieving women</a:t>
            </a:r>
          </a:p>
          <a:p>
            <a:r>
              <a:rPr lang="en-GB" sz="2000" dirty="0"/>
              <a:t>Further research shows it affects MOST people, genders and race and country of origins</a:t>
            </a:r>
          </a:p>
          <a:p>
            <a:r>
              <a:rPr lang="en-GB" sz="2000" dirty="0"/>
              <a:t>Some groups might be more susceptible </a:t>
            </a:r>
          </a:p>
          <a:p>
            <a:pPr marL="0" indent="0">
              <a:buNone/>
            </a:pPr>
            <a:endParaRPr lang="en-GB" sz="2000" dirty="0"/>
          </a:p>
        </p:txBody>
      </p:sp>
      <p:sp>
        <p:nvSpPr>
          <p:cNvPr id="9" name="TextBox 8">
            <a:extLst>
              <a:ext uri="{FF2B5EF4-FFF2-40B4-BE49-F238E27FC236}">
                <a16:creationId xmlns:a16="http://schemas.microsoft.com/office/drawing/2014/main" id="{C1F3E1DA-2BAE-6028-F69E-13BD1A95A4FA}"/>
              </a:ext>
            </a:extLst>
          </p:cNvPr>
          <p:cNvSpPr txBox="1"/>
          <p:nvPr/>
        </p:nvSpPr>
        <p:spPr>
          <a:xfrm>
            <a:off x="381196" y="325924"/>
            <a:ext cx="10338602" cy="307777"/>
          </a:xfrm>
          <a:prstGeom prst="rect">
            <a:avLst/>
          </a:prstGeom>
          <a:noFill/>
        </p:spPr>
        <p:txBody>
          <a:bodyPr wrap="square" rtlCol="0">
            <a:spAutoFit/>
          </a:bodyPr>
          <a:lstStyle/>
          <a:p>
            <a:r>
              <a:rPr lang="en-GB" sz="1400">
                <a:solidFill>
                  <a:schemeClr val="bg1">
                    <a:lumMod val="65000"/>
                  </a:schemeClr>
                </a:solidFill>
                <a:latin typeface="Century Gothic"/>
                <a:cs typeface="Century Gothic"/>
              </a:rPr>
              <a:t>Coaching </a:t>
            </a:r>
            <a:r>
              <a:rPr lang="mr-IN" sz="1400">
                <a:solidFill>
                  <a:schemeClr val="bg1">
                    <a:lumMod val="65000"/>
                  </a:schemeClr>
                </a:solidFill>
                <a:latin typeface="Century Gothic"/>
                <a:cs typeface="Century Gothic"/>
              </a:rPr>
              <a:t>–</a:t>
            </a:r>
            <a:r>
              <a:rPr lang="en-GB" sz="1400">
                <a:solidFill>
                  <a:schemeClr val="bg1">
                    <a:lumMod val="65000"/>
                  </a:schemeClr>
                </a:solidFill>
                <a:latin typeface="Century Gothic"/>
                <a:cs typeface="Century Gothic"/>
              </a:rPr>
              <a:t> Development </a:t>
            </a:r>
            <a:r>
              <a:rPr lang="mr-IN" sz="1400">
                <a:solidFill>
                  <a:schemeClr val="bg1">
                    <a:lumMod val="65000"/>
                  </a:schemeClr>
                </a:solidFill>
                <a:latin typeface="Century Gothic"/>
                <a:cs typeface="Century Gothic"/>
              </a:rPr>
              <a:t>–</a:t>
            </a:r>
            <a:r>
              <a:rPr lang="en-GB" sz="1400">
                <a:solidFill>
                  <a:schemeClr val="bg1">
                    <a:lumMod val="65000"/>
                  </a:schemeClr>
                </a:solidFill>
                <a:latin typeface="Century Gothic"/>
                <a:cs typeface="Century Gothic"/>
              </a:rPr>
              <a:t> Potential</a:t>
            </a:r>
          </a:p>
        </p:txBody>
      </p:sp>
      <p:sp>
        <p:nvSpPr>
          <p:cNvPr id="5" name="TextBox 4">
            <a:extLst>
              <a:ext uri="{FF2B5EF4-FFF2-40B4-BE49-F238E27FC236}">
                <a16:creationId xmlns:a16="http://schemas.microsoft.com/office/drawing/2014/main" id="{90732FCF-21E0-4A22-9696-8C203E87CEAF}"/>
              </a:ext>
            </a:extLst>
          </p:cNvPr>
          <p:cNvSpPr txBox="1"/>
          <p:nvPr/>
        </p:nvSpPr>
        <p:spPr>
          <a:xfrm>
            <a:off x="913230" y="1450136"/>
            <a:ext cx="9806568" cy="461665"/>
          </a:xfrm>
          <a:prstGeom prst="rect">
            <a:avLst/>
          </a:prstGeom>
          <a:noFill/>
        </p:spPr>
        <p:txBody>
          <a:bodyPr wrap="square">
            <a:spAutoFit/>
          </a:bodyPr>
          <a:lstStyle/>
          <a:p>
            <a:pPr marL="0" indent="0">
              <a:buNone/>
            </a:pPr>
            <a:r>
              <a:rPr lang="en-GB" sz="2400" dirty="0"/>
              <a:t>“Everyone wants to be Cary Grant, even I want to be Cary Grant.” Cary Grant </a:t>
            </a:r>
          </a:p>
        </p:txBody>
      </p:sp>
      <p:pic>
        <p:nvPicPr>
          <p:cNvPr id="3" name="Picture 2">
            <a:extLst>
              <a:ext uri="{FF2B5EF4-FFF2-40B4-BE49-F238E27FC236}">
                <a16:creationId xmlns:a16="http://schemas.microsoft.com/office/drawing/2014/main" id="{20F897B6-3F1F-E4AD-FE10-7F2600713B03}"/>
              </a:ext>
            </a:extLst>
          </p:cNvPr>
          <p:cNvPicPr>
            <a:picLocks noChangeAspect="1"/>
          </p:cNvPicPr>
          <p:nvPr/>
        </p:nvPicPr>
        <p:blipFill>
          <a:blip r:embed="rId4"/>
          <a:stretch>
            <a:fillRect/>
          </a:stretch>
        </p:blipFill>
        <p:spPr>
          <a:xfrm>
            <a:off x="407600" y="6316865"/>
            <a:ext cx="11231788" cy="438207"/>
          </a:xfrm>
          <a:prstGeom prst="rect">
            <a:avLst/>
          </a:prstGeom>
        </p:spPr>
      </p:pic>
      <p:sp>
        <p:nvSpPr>
          <p:cNvPr id="7" name="Rectangle 6">
            <a:extLst>
              <a:ext uri="{FF2B5EF4-FFF2-40B4-BE49-F238E27FC236}">
                <a16:creationId xmlns:a16="http://schemas.microsoft.com/office/drawing/2014/main" id="{257B517F-37CD-19EB-6387-8E0833471BD9}"/>
              </a:ext>
            </a:extLst>
          </p:cNvPr>
          <p:cNvSpPr/>
          <p:nvPr/>
        </p:nvSpPr>
        <p:spPr>
          <a:xfrm>
            <a:off x="3825837" y="6372419"/>
            <a:ext cx="7710154" cy="307777"/>
          </a:xfrm>
          <a:prstGeom prst="rect">
            <a:avLst/>
          </a:prstGeom>
        </p:spPr>
        <p:txBody>
          <a:bodyPr wrap="square">
            <a:spAutoFit/>
          </a:bodyPr>
          <a:lstStyle/>
          <a:p>
            <a:pPr algn="dist"/>
            <a:r>
              <a:rPr lang="en-US" sz="1400" dirty="0">
                <a:solidFill>
                  <a:schemeClr val="bg1"/>
                </a:solidFill>
                <a:latin typeface="Century Gothic"/>
                <a:cs typeface="Century Gothic"/>
              </a:rPr>
              <a:t>Being the Difference, Optimism, Enabling and Kindness</a:t>
            </a:r>
          </a:p>
        </p:txBody>
      </p:sp>
      <p:sp>
        <p:nvSpPr>
          <p:cNvPr id="10" name="TextBox 9">
            <a:extLst>
              <a:ext uri="{FF2B5EF4-FFF2-40B4-BE49-F238E27FC236}">
                <a16:creationId xmlns:a16="http://schemas.microsoft.com/office/drawing/2014/main" id="{542AEBBD-CB41-1E40-8D9C-1E96E9D8FE73}"/>
              </a:ext>
            </a:extLst>
          </p:cNvPr>
          <p:cNvSpPr txBox="1"/>
          <p:nvPr/>
        </p:nvSpPr>
        <p:spPr>
          <a:xfrm>
            <a:off x="1616653" y="5390129"/>
            <a:ext cx="8762739" cy="461665"/>
          </a:xfrm>
          <a:prstGeom prst="rect">
            <a:avLst/>
          </a:prstGeom>
          <a:noFill/>
        </p:spPr>
        <p:txBody>
          <a:bodyPr wrap="square">
            <a:spAutoFit/>
          </a:bodyPr>
          <a:lstStyle/>
          <a:p>
            <a:pPr marL="0" indent="0">
              <a:buNone/>
            </a:pPr>
            <a:r>
              <a:rPr lang="en-GB" sz="2400" b="1" dirty="0">
                <a:solidFill>
                  <a:srgbClr val="1750A4"/>
                </a:solidFill>
              </a:rPr>
              <a:t>Most common themes are fear of failure and performance anxiety.</a:t>
            </a:r>
          </a:p>
        </p:txBody>
      </p:sp>
    </p:spTree>
    <p:extLst>
      <p:ext uri="{BB962C8B-B14F-4D97-AF65-F5344CB8AC3E}">
        <p14:creationId xmlns:p14="http://schemas.microsoft.com/office/powerpoint/2010/main" val="427864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Effect transition="in" filter="fade">
                                      <p:cBhvr>
                                        <p:cTn id="49" dur="1000"/>
                                        <p:tgtEl>
                                          <p:spTgt spid="2">
                                            <p:txEl>
                                              <p:pRg st="5" end="5"/>
                                            </p:txEl>
                                          </p:spTgt>
                                        </p:tgtEl>
                                      </p:cBhvr>
                                    </p:animEffect>
                                    <p:anim calcmode="lin" valueType="num">
                                      <p:cBhvr>
                                        <p:cTn id="5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6" end="6"/>
                                            </p:txEl>
                                          </p:spTgt>
                                        </p:tgtEl>
                                        <p:attrNameLst>
                                          <p:attrName>style.visibility</p:attrName>
                                        </p:attrNameLst>
                                      </p:cBhvr>
                                      <p:to>
                                        <p:strVal val="visible"/>
                                      </p:to>
                                    </p:set>
                                    <p:animEffect transition="in" filter="fade">
                                      <p:cBhvr>
                                        <p:cTn id="56" dur="1000"/>
                                        <p:tgtEl>
                                          <p:spTgt spid="2">
                                            <p:txEl>
                                              <p:pRg st="6" end="6"/>
                                            </p:txEl>
                                          </p:spTgt>
                                        </p:tgtEl>
                                      </p:cBhvr>
                                    </p:animEffect>
                                    <p:anim calcmode="lin" valueType="num">
                                      <p:cBhvr>
                                        <p:cTn id="5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barn(inVertical)">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D1CF17-0934-5230-0C21-92FAA420B9CA}"/>
              </a:ext>
            </a:extLst>
          </p:cNvPr>
          <p:cNvPicPr>
            <a:picLocks noChangeAspect="1"/>
          </p:cNvPicPr>
          <p:nvPr/>
        </p:nvPicPr>
        <p:blipFill>
          <a:blip r:embed="rId3"/>
          <a:stretch>
            <a:fillRect/>
          </a:stretch>
        </p:blipFill>
        <p:spPr>
          <a:xfrm>
            <a:off x="11734478" y="260849"/>
            <a:ext cx="342811" cy="6336302"/>
          </a:xfrm>
          <a:prstGeom prst="rect">
            <a:avLst/>
          </a:prstGeom>
        </p:spPr>
      </p:pic>
      <p:sp>
        <p:nvSpPr>
          <p:cNvPr id="4" name="Title 3">
            <a:extLst>
              <a:ext uri="{FF2B5EF4-FFF2-40B4-BE49-F238E27FC236}">
                <a16:creationId xmlns:a16="http://schemas.microsoft.com/office/drawing/2014/main" id="{014C98C6-E8E0-70B6-E70D-0E5F92AAD0AC}"/>
              </a:ext>
            </a:extLst>
          </p:cNvPr>
          <p:cNvSpPr>
            <a:spLocks noGrp="1"/>
          </p:cNvSpPr>
          <p:nvPr>
            <p:ph type="title"/>
          </p:nvPr>
        </p:nvSpPr>
        <p:spPr>
          <a:xfrm>
            <a:off x="520384" y="663720"/>
            <a:ext cx="11151231" cy="490471"/>
          </a:xfrm>
        </p:spPr>
        <p:txBody>
          <a:bodyPr>
            <a:noAutofit/>
          </a:bodyPr>
          <a:lstStyle/>
          <a:p>
            <a:r>
              <a:rPr lang="en-GB" sz="3200" b="1">
                <a:solidFill>
                  <a:srgbClr val="1763AF"/>
                </a:solidFill>
                <a:latin typeface="Century Gothic" panose="020B0502020202020204" pitchFamily="34" charset="0"/>
              </a:rPr>
              <a:t>Possible imposter thoughts</a:t>
            </a:r>
          </a:p>
        </p:txBody>
      </p:sp>
      <p:sp>
        <p:nvSpPr>
          <p:cNvPr id="9" name="TextBox 8">
            <a:extLst>
              <a:ext uri="{FF2B5EF4-FFF2-40B4-BE49-F238E27FC236}">
                <a16:creationId xmlns:a16="http://schemas.microsoft.com/office/drawing/2014/main" id="{C1F3E1DA-2BAE-6028-F69E-13BD1A95A4FA}"/>
              </a:ext>
            </a:extLst>
          </p:cNvPr>
          <p:cNvSpPr txBox="1"/>
          <p:nvPr/>
        </p:nvSpPr>
        <p:spPr>
          <a:xfrm>
            <a:off x="381196" y="325924"/>
            <a:ext cx="10338602" cy="307777"/>
          </a:xfrm>
          <a:prstGeom prst="rect">
            <a:avLst/>
          </a:prstGeom>
          <a:noFill/>
        </p:spPr>
        <p:txBody>
          <a:bodyPr wrap="square" rtlCol="0">
            <a:spAutoFit/>
          </a:bodyPr>
          <a:lstStyle/>
          <a:p>
            <a:r>
              <a:rPr lang="en-GB" sz="1400">
                <a:solidFill>
                  <a:schemeClr val="bg1">
                    <a:lumMod val="65000"/>
                  </a:schemeClr>
                </a:solidFill>
                <a:latin typeface="Century Gothic"/>
                <a:cs typeface="Century Gothic"/>
              </a:rPr>
              <a:t>Coaching </a:t>
            </a:r>
            <a:r>
              <a:rPr lang="mr-IN" sz="1400">
                <a:solidFill>
                  <a:schemeClr val="bg1">
                    <a:lumMod val="65000"/>
                  </a:schemeClr>
                </a:solidFill>
                <a:latin typeface="Century Gothic"/>
                <a:cs typeface="Century Gothic"/>
              </a:rPr>
              <a:t>–</a:t>
            </a:r>
            <a:r>
              <a:rPr lang="en-GB" sz="1400">
                <a:solidFill>
                  <a:schemeClr val="bg1">
                    <a:lumMod val="65000"/>
                  </a:schemeClr>
                </a:solidFill>
                <a:latin typeface="Century Gothic"/>
                <a:cs typeface="Century Gothic"/>
              </a:rPr>
              <a:t> Leadership Development </a:t>
            </a:r>
            <a:r>
              <a:rPr lang="mr-IN" sz="1400">
                <a:solidFill>
                  <a:schemeClr val="bg1">
                    <a:lumMod val="65000"/>
                  </a:schemeClr>
                </a:solidFill>
                <a:latin typeface="Century Gothic"/>
                <a:cs typeface="Century Gothic"/>
              </a:rPr>
              <a:t>–</a:t>
            </a:r>
            <a:r>
              <a:rPr lang="en-GB" sz="1400">
                <a:solidFill>
                  <a:schemeClr val="bg1">
                    <a:lumMod val="65000"/>
                  </a:schemeClr>
                </a:solidFill>
                <a:latin typeface="Century Gothic"/>
                <a:cs typeface="Century Gothic"/>
              </a:rPr>
              <a:t> Potential</a:t>
            </a:r>
          </a:p>
        </p:txBody>
      </p:sp>
      <p:sp>
        <p:nvSpPr>
          <p:cNvPr id="3" name="Thought Bubble: Cloud 2">
            <a:extLst>
              <a:ext uri="{FF2B5EF4-FFF2-40B4-BE49-F238E27FC236}">
                <a16:creationId xmlns:a16="http://schemas.microsoft.com/office/drawing/2014/main" id="{8F73B4DD-F738-4DA8-DB26-E945BD0117E1}"/>
              </a:ext>
            </a:extLst>
          </p:cNvPr>
          <p:cNvSpPr/>
          <p:nvPr/>
        </p:nvSpPr>
        <p:spPr>
          <a:xfrm>
            <a:off x="261570" y="1436737"/>
            <a:ext cx="2857953" cy="1963339"/>
          </a:xfrm>
          <a:prstGeom prst="cloudCallout">
            <a:avLst/>
          </a:prstGeom>
          <a:solidFill>
            <a:srgbClr val="00A7AC"/>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indent="0" algn="ctr">
              <a:buNone/>
            </a:pPr>
            <a:r>
              <a:rPr lang="en-GB" sz="1800" dirty="0">
                <a:solidFill>
                  <a:schemeClr val="bg1"/>
                </a:solidFill>
              </a:rPr>
              <a:t>Everyone else is smarter than me or better than me </a:t>
            </a:r>
          </a:p>
        </p:txBody>
      </p:sp>
      <p:sp>
        <p:nvSpPr>
          <p:cNvPr id="7" name="Thought Bubble: Cloud 6">
            <a:extLst>
              <a:ext uri="{FF2B5EF4-FFF2-40B4-BE49-F238E27FC236}">
                <a16:creationId xmlns:a16="http://schemas.microsoft.com/office/drawing/2014/main" id="{CEDC9816-C46C-1451-F7FF-C13576E20509}"/>
              </a:ext>
            </a:extLst>
          </p:cNvPr>
          <p:cNvSpPr/>
          <p:nvPr/>
        </p:nvSpPr>
        <p:spPr>
          <a:xfrm>
            <a:off x="7865593" y="3936957"/>
            <a:ext cx="2240282" cy="1802545"/>
          </a:xfrm>
          <a:prstGeom prst="cloudCallout">
            <a:avLst/>
          </a:prstGeom>
          <a:solidFill>
            <a:srgbClr val="00A7AC"/>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indent="0" algn="ctr">
              <a:buNone/>
            </a:pPr>
            <a:r>
              <a:rPr lang="en-GB" sz="1800" dirty="0">
                <a:solidFill>
                  <a:schemeClr val="bg1"/>
                </a:solidFill>
              </a:rPr>
              <a:t>I’m not bright enough to do this job </a:t>
            </a:r>
          </a:p>
        </p:txBody>
      </p:sp>
      <p:sp>
        <p:nvSpPr>
          <p:cNvPr id="10" name="Thought Bubble: Cloud 9">
            <a:extLst>
              <a:ext uri="{FF2B5EF4-FFF2-40B4-BE49-F238E27FC236}">
                <a16:creationId xmlns:a16="http://schemas.microsoft.com/office/drawing/2014/main" id="{C8122A80-7EF9-6831-B8BC-4F19BE88802D}"/>
              </a:ext>
            </a:extLst>
          </p:cNvPr>
          <p:cNvSpPr/>
          <p:nvPr/>
        </p:nvSpPr>
        <p:spPr>
          <a:xfrm>
            <a:off x="9431332" y="2115092"/>
            <a:ext cx="2240283" cy="1753551"/>
          </a:xfrm>
          <a:prstGeom prst="cloudCallout">
            <a:avLst/>
          </a:prstGeom>
          <a:solidFill>
            <a:srgbClr val="00A7AC"/>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indent="0" algn="ctr">
              <a:buNone/>
            </a:pPr>
            <a:r>
              <a:rPr lang="en-GB" sz="1800" dirty="0">
                <a:solidFill>
                  <a:schemeClr val="bg1"/>
                </a:solidFill>
              </a:rPr>
              <a:t>I will be found out</a:t>
            </a:r>
          </a:p>
        </p:txBody>
      </p:sp>
      <p:sp>
        <p:nvSpPr>
          <p:cNvPr id="11" name="Thought Bubble: Cloud 10">
            <a:extLst>
              <a:ext uri="{FF2B5EF4-FFF2-40B4-BE49-F238E27FC236}">
                <a16:creationId xmlns:a16="http://schemas.microsoft.com/office/drawing/2014/main" id="{46037074-AD69-CA7F-213A-00EFE18B2229}"/>
              </a:ext>
            </a:extLst>
          </p:cNvPr>
          <p:cNvSpPr/>
          <p:nvPr/>
        </p:nvSpPr>
        <p:spPr>
          <a:xfrm>
            <a:off x="6249124" y="507264"/>
            <a:ext cx="2240282" cy="1707611"/>
          </a:xfrm>
          <a:prstGeom prst="cloudCallout">
            <a:avLst/>
          </a:prstGeom>
          <a:solidFill>
            <a:srgbClr val="00A7AC"/>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indent="0" algn="ctr">
              <a:buNone/>
            </a:pPr>
            <a:r>
              <a:rPr lang="en-GB" sz="1800" dirty="0">
                <a:solidFill>
                  <a:schemeClr val="bg1"/>
                </a:solidFill>
              </a:rPr>
              <a:t>I was lucky </a:t>
            </a:r>
          </a:p>
        </p:txBody>
      </p:sp>
      <p:sp>
        <p:nvSpPr>
          <p:cNvPr id="12" name="Thought Bubble: Cloud 11">
            <a:extLst>
              <a:ext uri="{FF2B5EF4-FFF2-40B4-BE49-F238E27FC236}">
                <a16:creationId xmlns:a16="http://schemas.microsoft.com/office/drawing/2014/main" id="{A3DC4EB2-98FB-EB19-820A-731F8E96FE1E}"/>
              </a:ext>
            </a:extLst>
          </p:cNvPr>
          <p:cNvSpPr/>
          <p:nvPr/>
        </p:nvSpPr>
        <p:spPr>
          <a:xfrm>
            <a:off x="682923" y="3851723"/>
            <a:ext cx="3142914" cy="1963340"/>
          </a:xfrm>
          <a:prstGeom prst="cloudCallout">
            <a:avLst/>
          </a:prstGeom>
          <a:solidFill>
            <a:srgbClr val="00A7AC"/>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indent="0" algn="ctr">
              <a:buNone/>
            </a:pPr>
            <a:r>
              <a:rPr lang="en-GB" sz="1800" dirty="0">
                <a:solidFill>
                  <a:schemeClr val="bg1"/>
                </a:solidFill>
              </a:rPr>
              <a:t>You made a mistake letting me in this university/board room</a:t>
            </a:r>
            <a:r>
              <a:rPr lang="en-GB" dirty="0">
                <a:solidFill>
                  <a:schemeClr val="bg1"/>
                </a:solidFill>
              </a:rPr>
              <a:t>/</a:t>
            </a:r>
            <a:r>
              <a:rPr lang="en-GB" sz="1800" dirty="0">
                <a:solidFill>
                  <a:schemeClr val="bg1"/>
                </a:solidFill>
              </a:rPr>
              <a:t>team etc</a:t>
            </a:r>
          </a:p>
        </p:txBody>
      </p:sp>
      <p:sp>
        <p:nvSpPr>
          <p:cNvPr id="13" name="Thought Bubble: Cloud 12">
            <a:extLst>
              <a:ext uri="{FF2B5EF4-FFF2-40B4-BE49-F238E27FC236}">
                <a16:creationId xmlns:a16="http://schemas.microsoft.com/office/drawing/2014/main" id="{589475BF-EA66-33BC-178D-E3246B96725C}"/>
              </a:ext>
            </a:extLst>
          </p:cNvPr>
          <p:cNvSpPr/>
          <p:nvPr/>
        </p:nvSpPr>
        <p:spPr>
          <a:xfrm>
            <a:off x="9053134" y="204349"/>
            <a:ext cx="2383419" cy="1594678"/>
          </a:xfrm>
          <a:prstGeom prst="cloudCallout">
            <a:avLst/>
          </a:prstGeom>
          <a:solidFill>
            <a:srgbClr val="00A7AC"/>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indent="0" algn="ctr">
              <a:buNone/>
            </a:pPr>
            <a:r>
              <a:rPr lang="en-GB" sz="1800" dirty="0">
                <a:solidFill>
                  <a:schemeClr val="bg1"/>
                </a:solidFill>
              </a:rPr>
              <a:t>I don’t deserve to be here</a:t>
            </a:r>
          </a:p>
        </p:txBody>
      </p:sp>
      <p:sp>
        <p:nvSpPr>
          <p:cNvPr id="16" name="Thought Bubble: Cloud 15">
            <a:extLst>
              <a:ext uri="{FF2B5EF4-FFF2-40B4-BE49-F238E27FC236}">
                <a16:creationId xmlns:a16="http://schemas.microsoft.com/office/drawing/2014/main" id="{6BA09BD7-D24B-00CF-48B6-9E09A951C7B3}"/>
              </a:ext>
            </a:extLst>
          </p:cNvPr>
          <p:cNvSpPr/>
          <p:nvPr/>
        </p:nvSpPr>
        <p:spPr>
          <a:xfrm>
            <a:off x="3417448" y="1257783"/>
            <a:ext cx="2503055" cy="1900425"/>
          </a:xfrm>
          <a:prstGeom prst="cloudCallout">
            <a:avLst/>
          </a:prstGeom>
          <a:solidFill>
            <a:srgbClr val="00A7AC"/>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indent="0" algn="ctr">
              <a:buNone/>
            </a:pPr>
            <a:r>
              <a:rPr lang="en-GB" sz="1800" dirty="0">
                <a:solidFill>
                  <a:schemeClr val="bg1"/>
                </a:solidFill>
              </a:rPr>
              <a:t>I will mess up and they will show me the door</a:t>
            </a:r>
          </a:p>
        </p:txBody>
      </p:sp>
      <p:sp>
        <p:nvSpPr>
          <p:cNvPr id="17" name="Thought Bubble: Cloud 16">
            <a:extLst>
              <a:ext uri="{FF2B5EF4-FFF2-40B4-BE49-F238E27FC236}">
                <a16:creationId xmlns:a16="http://schemas.microsoft.com/office/drawing/2014/main" id="{7F9E6E56-A60D-571F-E7F5-3C420BCD1FDC}"/>
              </a:ext>
            </a:extLst>
          </p:cNvPr>
          <p:cNvSpPr/>
          <p:nvPr/>
        </p:nvSpPr>
        <p:spPr>
          <a:xfrm>
            <a:off x="4170185" y="4255290"/>
            <a:ext cx="1806788" cy="1559773"/>
          </a:xfrm>
          <a:prstGeom prst="cloudCallout">
            <a:avLst/>
          </a:prstGeom>
          <a:solidFill>
            <a:srgbClr val="00A7AC"/>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indent="0" algn="ctr">
              <a:buNone/>
            </a:pPr>
            <a:r>
              <a:rPr lang="en-GB" sz="1800" dirty="0">
                <a:solidFill>
                  <a:schemeClr val="bg1"/>
                </a:solidFill>
              </a:rPr>
              <a:t>I’m a fraud </a:t>
            </a:r>
          </a:p>
        </p:txBody>
      </p:sp>
      <p:sp>
        <p:nvSpPr>
          <p:cNvPr id="18" name="Thought Bubble: Cloud 17">
            <a:extLst>
              <a:ext uri="{FF2B5EF4-FFF2-40B4-BE49-F238E27FC236}">
                <a16:creationId xmlns:a16="http://schemas.microsoft.com/office/drawing/2014/main" id="{FD3B9FFA-2A20-EA0C-3544-6EBAF400178C}"/>
              </a:ext>
            </a:extLst>
          </p:cNvPr>
          <p:cNvSpPr/>
          <p:nvPr/>
        </p:nvSpPr>
        <p:spPr>
          <a:xfrm>
            <a:off x="5714457" y="2604368"/>
            <a:ext cx="2503055" cy="1900425"/>
          </a:xfrm>
          <a:prstGeom prst="cloudCallout">
            <a:avLst/>
          </a:prstGeom>
          <a:solidFill>
            <a:srgbClr val="00A7AC"/>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indent="0" algn="ctr">
              <a:buNone/>
            </a:pPr>
            <a:r>
              <a:rPr lang="en-GB" sz="1800" dirty="0">
                <a:solidFill>
                  <a:schemeClr val="bg1"/>
                </a:solidFill>
              </a:rPr>
              <a:t>I have to keep working harder than everyone else</a:t>
            </a:r>
          </a:p>
        </p:txBody>
      </p:sp>
      <p:pic>
        <p:nvPicPr>
          <p:cNvPr id="2" name="Picture 1">
            <a:extLst>
              <a:ext uri="{FF2B5EF4-FFF2-40B4-BE49-F238E27FC236}">
                <a16:creationId xmlns:a16="http://schemas.microsoft.com/office/drawing/2014/main" id="{7ECFB8C2-34FA-0315-A995-63874D4B0BD7}"/>
              </a:ext>
            </a:extLst>
          </p:cNvPr>
          <p:cNvPicPr>
            <a:picLocks noChangeAspect="1"/>
          </p:cNvPicPr>
          <p:nvPr/>
        </p:nvPicPr>
        <p:blipFill>
          <a:blip r:embed="rId4"/>
          <a:stretch>
            <a:fillRect/>
          </a:stretch>
        </p:blipFill>
        <p:spPr>
          <a:xfrm>
            <a:off x="407600" y="6316865"/>
            <a:ext cx="11231788" cy="438207"/>
          </a:xfrm>
          <a:prstGeom prst="rect">
            <a:avLst/>
          </a:prstGeom>
        </p:spPr>
      </p:pic>
      <p:sp>
        <p:nvSpPr>
          <p:cNvPr id="5" name="Rectangle 4">
            <a:extLst>
              <a:ext uri="{FF2B5EF4-FFF2-40B4-BE49-F238E27FC236}">
                <a16:creationId xmlns:a16="http://schemas.microsoft.com/office/drawing/2014/main" id="{925AC059-E87A-6632-64A7-CDD9DD00607D}"/>
              </a:ext>
            </a:extLst>
          </p:cNvPr>
          <p:cNvSpPr/>
          <p:nvPr/>
        </p:nvSpPr>
        <p:spPr>
          <a:xfrm>
            <a:off x="3825837" y="6372419"/>
            <a:ext cx="7710154" cy="307777"/>
          </a:xfrm>
          <a:prstGeom prst="rect">
            <a:avLst/>
          </a:prstGeom>
        </p:spPr>
        <p:txBody>
          <a:bodyPr wrap="square">
            <a:spAutoFit/>
          </a:bodyPr>
          <a:lstStyle/>
          <a:p>
            <a:pPr algn="dist"/>
            <a:r>
              <a:rPr lang="en-US" sz="1400" dirty="0">
                <a:solidFill>
                  <a:schemeClr val="bg1"/>
                </a:solidFill>
                <a:latin typeface="Century Gothic"/>
                <a:cs typeface="Century Gothic"/>
              </a:rPr>
              <a:t>Being the Difference, Optimism, Enabling and Kindness</a:t>
            </a:r>
          </a:p>
        </p:txBody>
      </p:sp>
    </p:spTree>
    <p:extLst>
      <p:ext uri="{BB962C8B-B14F-4D97-AF65-F5344CB8AC3E}">
        <p14:creationId xmlns:p14="http://schemas.microsoft.com/office/powerpoint/2010/main" val="75581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0" grpId="0" animBg="1"/>
      <p:bldP spid="11" grpId="0" animBg="1"/>
      <p:bldP spid="12" grpId="0" animBg="1"/>
      <p:bldP spid="13"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C7230-938E-D713-609D-DE0F54C5D55D}"/>
              </a:ext>
            </a:extLst>
          </p:cNvPr>
          <p:cNvSpPr>
            <a:spLocks noGrp="1"/>
          </p:cNvSpPr>
          <p:nvPr>
            <p:ph type="title"/>
          </p:nvPr>
        </p:nvSpPr>
        <p:spPr>
          <a:xfrm>
            <a:off x="431884" y="492591"/>
            <a:ext cx="10921915" cy="824847"/>
          </a:xfrm>
        </p:spPr>
        <p:txBody>
          <a:bodyPr>
            <a:normAutofit fontScale="90000"/>
          </a:bodyPr>
          <a:lstStyle/>
          <a:p>
            <a:r>
              <a:rPr lang="en-GB" sz="4000" b="1" dirty="0">
                <a:solidFill>
                  <a:srgbClr val="1750A4"/>
                </a:solidFill>
                <a:latin typeface="Century Gothic" panose="020B0502020202020204" pitchFamily="34" charset="0"/>
              </a:rPr>
              <a:t>Who does not experience Imposter Syndrome?</a:t>
            </a:r>
          </a:p>
        </p:txBody>
      </p:sp>
      <p:sp>
        <p:nvSpPr>
          <p:cNvPr id="3" name="Content Placeholder 2">
            <a:extLst>
              <a:ext uri="{FF2B5EF4-FFF2-40B4-BE49-F238E27FC236}">
                <a16:creationId xmlns:a16="http://schemas.microsoft.com/office/drawing/2014/main" id="{9DB706EB-6346-4CB1-8C32-7AC766EE9385}"/>
              </a:ext>
            </a:extLst>
          </p:cNvPr>
          <p:cNvSpPr>
            <a:spLocks noGrp="1"/>
          </p:cNvSpPr>
          <p:nvPr>
            <p:ph idx="1"/>
          </p:nvPr>
        </p:nvSpPr>
        <p:spPr>
          <a:xfrm>
            <a:off x="740223" y="3839579"/>
            <a:ext cx="10515600" cy="1739534"/>
          </a:xfrm>
        </p:spPr>
        <p:txBody>
          <a:bodyPr>
            <a:normAutofit/>
          </a:bodyPr>
          <a:lstStyle/>
          <a:p>
            <a:pPr marL="0" indent="0" algn="ctr">
              <a:buNone/>
            </a:pPr>
            <a:r>
              <a:rPr lang="en-GB" sz="2400" dirty="0"/>
              <a:t>I’m not trained as a psychologist but Narcissists never doubt themselves!</a:t>
            </a:r>
          </a:p>
          <a:p>
            <a:pPr algn="ctr"/>
            <a:endParaRPr lang="en-GB" sz="2400" dirty="0"/>
          </a:p>
          <a:p>
            <a:pPr marL="0" indent="0" algn="ctr">
              <a:buNone/>
            </a:pPr>
            <a:r>
              <a:rPr lang="en-GB" sz="2400" i="1" dirty="0"/>
              <a:t>“A pattern of self-centred, arrogant thinking and behaviour, a lack of empathy and consideration for other people.“</a:t>
            </a:r>
          </a:p>
        </p:txBody>
      </p:sp>
      <p:pic>
        <p:nvPicPr>
          <p:cNvPr id="4" name="Picture 3">
            <a:extLst>
              <a:ext uri="{FF2B5EF4-FFF2-40B4-BE49-F238E27FC236}">
                <a16:creationId xmlns:a16="http://schemas.microsoft.com/office/drawing/2014/main" id="{D3AEEBD5-6D68-CD3D-E66D-A888AE435194}"/>
              </a:ext>
            </a:extLst>
          </p:cNvPr>
          <p:cNvPicPr>
            <a:picLocks noChangeAspect="1"/>
          </p:cNvPicPr>
          <p:nvPr/>
        </p:nvPicPr>
        <p:blipFill>
          <a:blip r:embed="rId2"/>
          <a:stretch>
            <a:fillRect/>
          </a:stretch>
        </p:blipFill>
        <p:spPr>
          <a:xfrm>
            <a:off x="11734478" y="260849"/>
            <a:ext cx="342811" cy="6336302"/>
          </a:xfrm>
          <a:prstGeom prst="rect">
            <a:avLst/>
          </a:prstGeom>
        </p:spPr>
      </p:pic>
      <p:sp>
        <p:nvSpPr>
          <p:cNvPr id="6" name="TextBox 5">
            <a:extLst>
              <a:ext uri="{FF2B5EF4-FFF2-40B4-BE49-F238E27FC236}">
                <a16:creationId xmlns:a16="http://schemas.microsoft.com/office/drawing/2014/main" id="{2FD53D0E-70C7-7F54-3751-EEC655DF041E}"/>
              </a:ext>
            </a:extLst>
          </p:cNvPr>
          <p:cNvSpPr txBox="1"/>
          <p:nvPr/>
        </p:nvSpPr>
        <p:spPr>
          <a:xfrm>
            <a:off x="520384" y="319401"/>
            <a:ext cx="10338602" cy="307777"/>
          </a:xfrm>
          <a:prstGeom prst="rect">
            <a:avLst/>
          </a:prstGeom>
          <a:noFill/>
        </p:spPr>
        <p:txBody>
          <a:bodyPr wrap="square" rtlCol="0">
            <a:spAutoFit/>
          </a:bodyPr>
          <a:lstStyle/>
          <a:p>
            <a:r>
              <a:rPr lang="en-GB" sz="1400" dirty="0">
                <a:solidFill>
                  <a:schemeClr val="bg1">
                    <a:lumMod val="65000"/>
                  </a:schemeClr>
                </a:solidFill>
                <a:latin typeface="Century Gothic"/>
                <a:cs typeface="Century Gothic"/>
              </a:rPr>
              <a:t>Coaching </a:t>
            </a:r>
            <a:r>
              <a:rPr lang="mr-IN" sz="1400" dirty="0">
                <a:solidFill>
                  <a:schemeClr val="bg1">
                    <a:lumMod val="65000"/>
                  </a:schemeClr>
                </a:solidFill>
                <a:latin typeface="Century Gothic"/>
                <a:cs typeface="Century Gothic"/>
              </a:rPr>
              <a:t>–</a:t>
            </a:r>
            <a:r>
              <a:rPr lang="en-GB" sz="1400" dirty="0">
                <a:solidFill>
                  <a:schemeClr val="bg1">
                    <a:lumMod val="65000"/>
                  </a:schemeClr>
                </a:solidFill>
                <a:latin typeface="Century Gothic"/>
                <a:cs typeface="Century Gothic"/>
              </a:rPr>
              <a:t> Leadership Development </a:t>
            </a:r>
            <a:r>
              <a:rPr lang="mr-IN" sz="1400" dirty="0">
                <a:solidFill>
                  <a:schemeClr val="bg1">
                    <a:lumMod val="65000"/>
                  </a:schemeClr>
                </a:solidFill>
                <a:latin typeface="Century Gothic"/>
                <a:cs typeface="Century Gothic"/>
              </a:rPr>
              <a:t>–</a:t>
            </a:r>
            <a:r>
              <a:rPr lang="en-GB" sz="1400" dirty="0">
                <a:solidFill>
                  <a:schemeClr val="bg1">
                    <a:lumMod val="65000"/>
                  </a:schemeClr>
                </a:solidFill>
                <a:latin typeface="Century Gothic"/>
                <a:cs typeface="Century Gothic"/>
              </a:rPr>
              <a:t> Potential</a:t>
            </a:r>
          </a:p>
        </p:txBody>
      </p:sp>
      <p:pic>
        <p:nvPicPr>
          <p:cNvPr id="8" name="Picture 7">
            <a:extLst>
              <a:ext uri="{FF2B5EF4-FFF2-40B4-BE49-F238E27FC236}">
                <a16:creationId xmlns:a16="http://schemas.microsoft.com/office/drawing/2014/main" id="{989BE7D4-DBBE-911D-5ADD-3D8AA49A9B6D}"/>
              </a:ext>
            </a:extLst>
          </p:cNvPr>
          <p:cNvPicPr>
            <a:picLocks noChangeAspect="1"/>
          </p:cNvPicPr>
          <p:nvPr/>
        </p:nvPicPr>
        <p:blipFill>
          <a:blip r:embed="rId3"/>
          <a:stretch>
            <a:fillRect/>
          </a:stretch>
        </p:blipFill>
        <p:spPr>
          <a:xfrm>
            <a:off x="587820" y="1254344"/>
            <a:ext cx="2839154" cy="1932202"/>
          </a:xfrm>
          <a:prstGeom prst="rect">
            <a:avLst/>
          </a:prstGeom>
        </p:spPr>
      </p:pic>
      <p:pic>
        <p:nvPicPr>
          <p:cNvPr id="10" name="Picture 9">
            <a:extLst>
              <a:ext uri="{FF2B5EF4-FFF2-40B4-BE49-F238E27FC236}">
                <a16:creationId xmlns:a16="http://schemas.microsoft.com/office/drawing/2014/main" id="{6EE1ED3D-8DBB-17AA-7683-A695D6ACABA1}"/>
              </a:ext>
            </a:extLst>
          </p:cNvPr>
          <p:cNvPicPr>
            <a:picLocks noChangeAspect="1"/>
          </p:cNvPicPr>
          <p:nvPr/>
        </p:nvPicPr>
        <p:blipFill rotWithShape="1">
          <a:blip r:embed="rId4"/>
          <a:srcRect t="7211" b="17082"/>
          <a:stretch/>
        </p:blipFill>
        <p:spPr>
          <a:xfrm>
            <a:off x="3621114" y="1278887"/>
            <a:ext cx="2339202" cy="1907659"/>
          </a:xfrm>
          <a:prstGeom prst="rect">
            <a:avLst/>
          </a:prstGeom>
        </p:spPr>
      </p:pic>
      <p:pic>
        <p:nvPicPr>
          <p:cNvPr id="12" name="Picture 11">
            <a:extLst>
              <a:ext uri="{FF2B5EF4-FFF2-40B4-BE49-F238E27FC236}">
                <a16:creationId xmlns:a16="http://schemas.microsoft.com/office/drawing/2014/main" id="{3979073D-9C6C-165E-9AAE-8E2FFE032282}"/>
              </a:ext>
            </a:extLst>
          </p:cNvPr>
          <p:cNvPicPr>
            <a:picLocks noChangeAspect="1"/>
          </p:cNvPicPr>
          <p:nvPr/>
        </p:nvPicPr>
        <p:blipFill>
          <a:blip r:embed="rId5"/>
          <a:stretch>
            <a:fillRect/>
          </a:stretch>
        </p:blipFill>
        <p:spPr>
          <a:xfrm>
            <a:off x="6231685" y="1278887"/>
            <a:ext cx="2503055" cy="1907866"/>
          </a:xfrm>
          <a:prstGeom prst="rect">
            <a:avLst/>
          </a:prstGeom>
        </p:spPr>
      </p:pic>
      <p:pic>
        <p:nvPicPr>
          <p:cNvPr id="14" name="Picture 13">
            <a:extLst>
              <a:ext uri="{FF2B5EF4-FFF2-40B4-BE49-F238E27FC236}">
                <a16:creationId xmlns:a16="http://schemas.microsoft.com/office/drawing/2014/main" id="{15A128F6-2137-1E6D-945A-FB865502A17C}"/>
              </a:ext>
            </a:extLst>
          </p:cNvPr>
          <p:cNvPicPr>
            <a:picLocks noChangeAspect="1"/>
          </p:cNvPicPr>
          <p:nvPr/>
        </p:nvPicPr>
        <p:blipFill rotWithShape="1">
          <a:blip r:embed="rId6"/>
          <a:srcRect l="8863" r="7992"/>
          <a:stretch/>
        </p:blipFill>
        <p:spPr>
          <a:xfrm>
            <a:off x="9054305" y="1254344"/>
            <a:ext cx="2360608" cy="1950506"/>
          </a:xfrm>
          <a:prstGeom prst="rect">
            <a:avLst/>
          </a:prstGeom>
        </p:spPr>
      </p:pic>
      <p:pic>
        <p:nvPicPr>
          <p:cNvPr id="7" name="Picture 6">
            <a:extLst>
              <a:ext uri="{FF2B5EF4-FFF2-40B4-BE49-F238E27FC236}">
                <a16:creationId xmlns:a16="http://schemas.microsoft.com/office/drawing/2014/main" id="{6B50E886-8AEE-F145-4027-A16E4A3CAC76}"/>
              </a:ext>
            </a:extLst>
          </p:cNvPr>
          <p:cNvPicPr>
            <a:picLocks noChangeAspect="1"/>
          </p:cNvPicPr>
          <p:nvPr/>
        </p:nvPicPr>
        <p:blipFill>
          <a:blip r:embed="rId7"/>
          <a:stretch>
            <a:fillRect/>
          </a:stretch>
        </p:blipFill>
        <p:spPr>
          <a:xfrm>
            <a:off x="407600" y="6316865"/>
            <a:ext cx="11231788" cy="438207"/>
          </a:xfrm>
          <a:prstGeom prst="rect">
            <a:avLst/>
          </a:prstGeom>
        </p:spPr>
      </p:pic>
      <p:sp>
        <p:nvSpPr>
          <p:cNvPr id="9" name="Rectangle 8">
            <a:extLst>
              <a:ext uri="{FF2B5EF4-FFF2-40B4-BE49-F238E27FC236}">
                <a16:creationId xmlns:a16="http://schemas.microsoft.com/office/drawing/2014/main" id="{5A4086F5-BF3F-9481-804C-1E0A414B3472}"/>
              </a:ext>
            </a:extLst>
          </p:cNvPr>
          <p:cNvSpPr/>
          <p:nvPr/>
        </p:nvSpPr>
        <p:spPr>
          <a:xfrm>
            <a:off x="3825837" y="6372419"/>
            <a:ext cx="7710154" cy="307777"/>
          </a:xfrm>
          <a:prstGeom prst="rect">
            <a:avLst/>
          </a:prstGeom>
        </p:spPr>
        <p:txBody>
          <a:bodyPr wrap="square">
            <a:spAutoFit/>
          </a:bodyPr>
          <a:lstStyle/>
          <a:p>
            <a:pPr algn="dist"/>
            <a:r>
              <a:rPr lang="en-US" sz="1400" dirty="0">
                <a:solidFill>
                  <a:schemeClr val="bg1"/>
                </a:solidFill>
                <a:latin typeface="Century Gothic"/>
                <a:cs typeface="Century Gothic"/>
              </a:rPr>
              <a:t>Being the Difference, Optimism, Enabling and Kindness</a:t>
            </a:r>
          </a:p>
        </p:txBody>
      </p:sp>
    </p:spTree>
    <p:extLst>
      <p:ext uri="{BB962C8B-B14F-4D97-AF65-F5344CB8AC3E}">
        <p14:creationId xmlns:p14="http://schemas.microsoft.com/office/powerpoint/2010/main" val="161201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F0CEDC6299F249AAD053D35D60998D" ma:contentTypeVersion="17" ma:contentTypeDescription="Create a new document." ma:contentTypeScope="" ma:versionID="fabddbad06d3763263843d5bbcb998fd">
  <xsd:schema xmlns:xsd="http://www.w3.org/2001/XMLSchema" xmlns:xs="http://www.w3.org/2001/XMLSchema" xmlns:p="http://schemas.microsoft.com/office/2006/metadata/properties" xmlns:ns2="e1986be1-d89d-4f85-8afe-77a9db807eb9" xmlns:ns3="ba629a74-2ca5-448f-8906-171227d6943b" targetNamespace="http://schemas.microsoft.com/office/2006/metadata/properties" ma:root="true" ma:fieldsID="d5ddc1fbfc97bb54c1beb3e2dd515bd8" ns2:_="" ns3:_="">
    <xsd:import namespace="e1986be1-d89d-4f85-8afe-77a9db807eb9"/>
    <xsd:import namespace="ba629a74-2ca5-448f-8906-171227d694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986be1-d89d-4f85-8afe-77a9db807e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2c52021-bd89-4bc5-b8ef-4a310fab80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629a74-2ca5-448f-8906-171227d6943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0aefc23-f3aa-4007-aa40-d48f211851f0}" ma:internalName="TaxCatchAll" ma:showField="CatchAllData" ma:web="ba629a74-2ca5-448f-8906-171227d694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1986be1-d89d-4f85-8afe-77a9db807eb9">
      <Terms xmlns="http://schemas.microsoft.com/office/infopath/2007/PartnerControls"/>
    </lcf76f155ced4ddcb4097134ff3c332f>
    <TaxCatchAll xmlns="ba629a74-2ca5-448f-8906-171227d6943b" xsi:nil="true"/>
    <SharedWithUsers xmlns="ba629a74-2ca5-448f-8906-171227d6943b">
      <UserInfo>
        <DisplayName>Blend Projects</DisplayName>
        <AccountId>98</AccountId>
        <AccountType/>
      </UserInfo>
      <UserInfo>
        <DisplayName>Tracey Cogan</DisplayName>
        <AccountId>36</AccountId>
        <AccountType/>
      </UserInfo>
      <UserInfo>
        <DisplayName>Amanda Reynolds</DisplayName>
        <AccountId>10</AccountId>
        <AccountType/>
      </UserInfo>
    </SharedWithUsers>
  </documentManagement>
</p:properties>
</file>

<file path=customXml/itemProps1.xml><?xml version="1.0" encoding="utf-8"?>
<ds:datastoreItem xmlns:ds="http://schemas.openxmlformats.org/officeDocument/2006/customXml" ds:itemID="{E9802F4D-CCF3-4B9F-A3FC-3F8ECDF664DB}">
  <ds:schemaRefs>
    <ds:schemaRef ds:uri="http://schemas.microsoft.com/sharepoint/v3/contenttype/forms"/>
  </ds:schemaRefs>
</ds:datastoreItem>
</file>

<file path=customXml/itemProps2.xml><?xml version="1.0" encoding="utf-8"?>
<ds:datastoreItem xmlns:ds="http://schemas.openxmlformats.org/officeDocument/2006/customXml" ds:itemID="{DE5E3306-C229-4AF4-AC0D-04FEC2ED84F0}">
  <ds:schemaRefs>
    <ds:schemaRef ds:uri="ba629a74-2ca5-448f-8906-171227d6943b"/>
    <ds:schemaRef ds:uri="e1986be1-d89d-4f85-8afe-77a9db807e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373BEB7-91DE-42FA-9105-D08FBC811C75}">
  <ds:schemaRefs>
    <ds:schemaRef ds:uri="http://www.w3.org/XML/1998/namespace"/>
    <ds:schemaRef ds:uri="http://purl.org/dc/terms/"/>
    <ds:schemaRef ds:uri="http://purl.org/dc/dcmitype/"/>
    <ds:schemaRef ds:uri="http://schemas.microsoft.com/office/2006/metadata/properties"/>
    <ds:schemaRef ds:uri="ba629a74-2ca5-448f-8906-171227d6943b"/>
    <ds:schemaRef ds:uri="http://schemas.microsoft.com/office/2006/documentManagement/types"/>
    <ds:schemaRef ds:uri="e1986be1-d89d-4f85-8afe-77a9db807eb9"/>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85</TotalTime>
  <Words>1420</Words>
  <Application>Microsoft Office PowerPoint</Application>
  <PresentationFormat>Widescreen</PresentationFormat>
  <Paragraphs>197</Paragraphs>
  <Slides>20</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Wingdings</vt:lpstr>
      <vt:lpstr>Office Theme</vt:lpstr>
      <vt:lpstr>PowerPoint Presentation</vt:lpstr>
      <vt:lpstr>PowerPoint Presentation</vt:lpstr>
      <vt:lpstr>PowerPoint Presentation</vt:lpstr>
      <vt:lpstr>PowerPoint Presentation</vt:lpstr>
      <vt:lpstr>Why feeling an imposter is problematic </vt:lpstr>
      <vt:lpstr>Q. Do you experience Imposter Syndrome?  Q. If you do experience it, is it work/family/socially?</vt:lpstr>
      <vt:lpstr>Origins of Imposter Syndrome</vt:lpstr>
      <vt:lpstr>Possible imposter thoughts</vt:lpstr>
      <vt:lpstr>Who does not experience Imposter Syndrome?</vt:lpstr>
      <vt:lpstr>PowerPoint Presentation</vt:lpstr>
      <vt:lpstr>     </vt:lpstr>
      <vt:lpstr>Assets from Imposter Syndrome?</vt:lpstr>
      <vt:lpstr>     </vt:lpstr>
      <vt:lpstr>PowerPoint Presentation</vt:lpstr>
      <vt:lpstr>     </vt:lpstr>
      <vt:lpstr>Frequent questions </vt:lpstr>
      <vt:lpstr>Q. Do you feel more resourceful to handle Imposter Syndrome since this webinar?</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NSFT Exec offer</dc:title>
  <dc:creator>Tracey Cogan</dc:creator>
  <cp:lastModifiedBy>Blend Projects</cp:lastModifiedBy>
  <cp:revision>1</cp:revision>
  <dcterms:created xsi:type="dcterms:W3CDTF">2022-08-04T13:07:45Z</dcterms:created>
  <dcterms:modified xsi:type="dcterms:W3CDTF">2023-11-16T10:08:28Z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0x0101009DF0CEDC6299F249AAD053D35D60998D</vt:lpwstr>
  </property>
  <property fmtid="{D5CDD505-2E9C-101B-9397-08002B2CF9AE}" pid="3" name="MediaServiceImageTags">
    <vt:lpwstr/>
  </property>
</Properties>
</file>