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774" y="102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BF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14" y="4791407"/>
            <a:ext cx="1381743" cy="336541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C137822-60B0-4956-93FC-5CC856808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00" t="10996" r="5913" b="8889"/>
          <a:stretch/>
        </p:blipFill>
        <p:spPr>
          <a:xfrm>
            <a:off x="5747605" y="381663"/>
            <a:ext cx="3022683" cy="1375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47CC25-B977-4EA7-809B-7FD0589115AC}"/>
              </a:ext>
            </a:extLst>
          </p:cNvPr>
          <p:cNvSpPr txBox="1"/>
          <p:nvPr userDrawn="1"/>
        </p:nvSpPr>
        <p:spPr>
          <a:xfrm>
            <a:off x="5784247" y="1765190"/>
            <a:ext cx="2949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In partnership with the Press Association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August 26, 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btitle 1"/>
          <p:cNvSpPr txBox="1">
            <a:spLocks/>
          </p:cNvSpPr>
          <p:nvPr userDrawn="1"/>
        </p:nvSpPr>
        <p:spPr>
          <a:xfrm>
            <a:off x="-56474" y="4880795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35992"/>
            <a:ext cx="1213734" cy="29562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D4F2B954-38A1-4880-BA4D-0519496C7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174" t="11066" r="5217" b="9729"/>
          <a:stretch/>
        </p:blipFill>
        <p:spPr>
          <a:xfrm>
            <a:off x="7517798" y="4592900"/>
            <a:ext cx="826937" cy="36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1F3C5E-429E-4446-8126-AC649855343F}"/>
              </a:ext>
            </a:extLst>
          </p:cNvPr>
          <p:cNvSpPr txBox="1"/>
          <p:nvPr userDrawn="1"/>
        </p:nvSpPr>
        <p:spPr>
          <a:xfrm>
            <a:off x="7200939" y="4915416"/>
            <a:ext cx="14606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/>
              <a:t>In partnership with the Press Association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1"/>
          <p:cNvSpPr txBox="1">
            <a:spLocks/>
          </p:cNvSpPr>
          <p:nvPr userDrawn="1"/>
        </p:nvSpPr>
        <p:spPr>
          <a:xfrm>
            <a:off x="-56474" y="4886487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7C878E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6" y="4841684"/>
            <a:ext cx="1213734" cy="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What are the consequences of mandatory vaccination for the social care workforce?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Wednesday, August 25,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Care Homes - what are the main reasons your staff are giving for not getting vaccinated?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930    Skipped: 115</a:t>
            </a:r>
          </a:p>
        </p:txBody>
      </p:sp>
      <p:pic>
        <p:nvPicPr>
          <p:cNvPr id="4" name="Picture 3" descr="table6942756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335564"/>
            <a:ext cx="75438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Are you experiencing workforce issues such as understaffing and difficulty recruiting?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925    Skipped: 120</a:t>
            </a:r>
          </a:p>
        </p:txBody>
      </p:sp>
      <p:pic>
        <p:nvPicPr>
          <p:cNvPr id="4" name="Picture 3" descr="chart6942756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46664"/>
            <a:ext cx="75438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Are you experiencing workforce issues such as understaffing and difficulty recruiting?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925    Skipped: 120</a:t>
            </a:r>
          </a:p>
        </p:txBody>
      </p:sp>
      <p:pic>
        <p:nvPicPr>
          <p:cNvPr id="4" name="Picture 3" descr="table69427569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22964"/>
            <a:ext cx="7543800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Are workforce issues compromising care and safety within your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124</a:t>
            </a:r>
          </a:p>
        </p:txBody>
      </p:sp>
      <p:pic>
        <p:nvPicPr>
          <p:cNvPr id="4" name="Picture 3" descr="chart6942756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38" y="1049658"/>
            <a:ext cx="7310323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Are workforce issues compromising care and safety within your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921    Skipped: 124</a:t>
            </a:r>
          </a:p>
        </p:txBody>
      </p:sp>
      <p:pic>
        <p:nvPicPr>
          <p:cNvPr id="4" name="Picture 3" descr="table69427569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26114"/>
            <a:ext cx="75438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Do you think care and safety will be compromised if workforce problems increase?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919    Skipped: 126</a:t>
            </a:r>
          </a:p>
        </p:txBody>
      </p:sp>
      <p:pic>
        <p:nvPicPr>
          <p:cNvPr id="4" name="Picture 3" descr="chart6942756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38" y="1049658"/>
            <a:ext cx="7310323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Do you think care and safety will be compromised if workforce problems increase?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919    Skipped: 126</a:t>
            </a:r>
          </a:p>
        </p:txBody>
      </p:sp>
      <p:pic>
        <p:nvPicPr>
          <p:cNvPr id="4" name="Picture 3" descr="table69427569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26114"/>
            <a:ext cx="75438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Are you considering leaving your role as manager?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914    Skipped: 131</a:t>
            </a:r>
          </a:p>
        </p:txBody>
      </p:sp>
      <p:pic>
        <p:nvPicPr>
          <p:cNvPr id="4" name="Picture 3" descr="chart6942756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43" y="1049658"/>
            <a:ext cx="5729712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Are you considering leaving your role as manager?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914    Skipped: 131</a:t>
            </a:r>
          </a:p>
        </p:txBody>
      </p:sp>
      <p:pic>
        <p:nvPicPr>
          <p:cNvPr id="4" name="Picture 3" descr="table6942756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29264"/>
            <a:ext cx="7543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Q9  Do you have any comments about how things are in social care at present? </a:t>
            </a:r>
            <a:r>
              <a:rPr lang="en-GB" dirty="0" err="1"/>
              <a:t>Wordcloud</a:t>
            </a:r>
            <a:endParaRPr dirty="0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9A79FEE8-5786-4AB2-8EF2-E7D4C57E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76"/>
          <a:stretch/>
        </p:blipFill>
        <p:spPr>
          <a:xfrm>
            <a:off x="730298" y="809361"/>
            <a:ext cx="7073671" cy="3645886"/>
          </a:xfrm>
        </p:spPr>
      </p:pic>
    </p:spTree>
    <p:extLst>
      <p:ext uri="{BB962C8B-B14F-4D97-AF65-F5344CB8AC3E}">
        <p14:creationId xmlns:p14="http://schemas.microsoft.com/office/powerpoint/2010/main" val="2581077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t>Date Created: Friday, August 20,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1045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t>Total Responses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Complete Responses: 1045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625E8BEF-A42E-42E5-A9EC-8ACB878F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956" y="486890"/>
            <a:ext cx="2438277" cy="1220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Care Homes - based on current vaccination rates of your staff, will you have to dismiss staff ahead of November 11?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1,045    Skipped: 0</a:t>
            </a:r>
          </a:p>
        </p:txBody>
      </p:sp>
      <p:pic>
        <p:nvPicPr>
          <p:cNvPr id="4" name="Picture 3" descr="chart6942756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38" y="1049658"/>
            <a:ext cx="7310323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Care Homes - based on current vaccination rates of your staff, will you have to dismiss staff ahead of November 11?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1,045    Skipped: 0</a:t>
            </a:r>
          </a:p>
        </p:txBody>
      </p:sp>
      <p:pic>
        <p:nvPicPr>
          <p:cNvPr id="4" name="Picture 3" descr="table6942756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26114"/>
            <a:ext cx="7543800" cy="181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Care Homes - what proportion of staff do you expect to lose in total by November 11 because they are not vaccinated?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998    Skipped: 47</a:t>
            </a:r>
          </a:p>
        </p:txBody>
      </p:sp>
      <p:pic>
        <p:nvPicPr>
          <p:cNvPr id="4" name="Picture 3" descr="chart6942756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07" y="1049658"/>
            <a:ext cx="5299984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Care Homes - what proportion of staff do you expect to lose in total by November 11 because they are not vaccinated?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998    Skipped: 47</a:t>
            </a:r>
          </a:p>
        </p:txBody>
      </p:sp>
      <p:pic>
        <p:nvPicPr>
          <p:cNvPr id="4" name="Picture 3" descr="table6942756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8714"/>
            <a:ext cx="75438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Care Homes - how many staff have already left or handed in their notice due to their opposition to mandatory vaccination?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986    Skipped: 59</a:t>
            </a:r>
          </a:p>
        </p:txBody>
      </p:sp>
      <p:pic>
        <p:nvPicPr>
          <p:cNvPr id="4" name="Picture 3" descr="chart6942756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07" y="1049658"/>
            <a:ext cx="5299984" cy="3569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Care Homes - how many staff have already left or handed in their notice due to their opposition to mandatory vaccination?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986    Skipped: 59</a:t>
            </a:r>
          </a:p>
        </p:txBody>
      </p:sp>
      <p:pic>
        <p:nvPicPr>
          <p:cNvPr id="4" name="Picture 3" descr="table6942756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38714"/>
            <a:ext cx="75438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Care Homes - what are the main reasons your staff are giving for not getting vaccinated?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930    Skipped: 115</a:t>
            </a:r>
          </a:p>
        </p:txBody>
      </p:sp>
      <p:pic>
        <p:nvPicPr>
          <p:cNvPr id="4" name="Picture 3" descr="chart69427569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1" y="1049658"/>
            <a:ext cx="5170716" cy="35690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311</TotalTime>
  <Words>442</Words>
  <Application>Microsoft Office PowerPoint</Application>
  <PresentationFormat>On-screen Show (16:9)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1045</vt:lpstr>
      <vt:lpstr>Q1: Care Homes - based on current vaccination rates of your staff, will you have to dismiss staff ahead of November 11?</vt:lpstr>
      <vt:lpstr>Q1: Care Homes - based on current vaccination rates of your staff, will you have to dismiss staff ahead of November 11?</vt:lpstr>
      <vt:lpstr>Q2: Care Homes - what proportion of staff do you expect to lose in total by November 11 because they are not vaccinated?</vt:lpstr>
      <vt:lpstr>Q2: Care Homes - what proportion of staff do you expect to lose in total by November 11 because they are not vaccinated?</vt:lpstr>
      <vt:lpstr>Q3: Care Homes - how many staff have already left or handed in their notice due to their opposition to mandatory vaccination?</vt:lpstr>
      <vt:lpstr>Q3: Care Homes - how many staff have already left or handed in their notice due to their opposition to mandatory vaccination?</vt:lpstr>
      <vt:lpstr>Q4: Care Homes - what are the main reasons your staff are giving for not getting vaccinated?</vt:lpstr>
      <vt:lpstr>Q4: Care Homes - what are the main reasons your staff are giving for not getting vaccinated?</vt:lpstr>
      <vt:lpstr>Q5: Are you experiencing workforce issues such as understaffing and difficulty recruiting?</vt:lpstr>
      <vt:lpstr>Q5: Are you experiencing workforce issues such as understaffing and difficulty recruiting?</vt:lpstr>
      <vt:lpstr>Q6: Are workforce issues compromising care and safety within your service?</vt:lpstr>
      <vt:lpstr>Q6: Are workforce issues compromising care and safety within your service?</vt:lpstr>
      <vt:lpstr>Q7: Do you think care and safety will be compromised if workforce problems increase?</vt:lpstr>
      <vt:lpstr>Q7: Do you think care and safety will be compromised if workforce problems increase?</vt:lpstr>
      <vt:lpstr>Q8: Are you considering leaving your role as manager?</vt:lpstr>
      <vt:lpstr>Q8: Are you considering leaving your role as manager?</vt:lpstr>
      <vt:lpstr>Q9  Do you have any comments about how things are in social care at present? Wordcloud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Jon Wilks</cp:lastModifiedBy>
  <cp:revision>47</cp:revision>
  <dcterms:created xsi:type="dcterms:W3CDTF">2014-01-30T23:18:11Z</dcterms:created>
  <dcterms:modified xsi:type="dcterms:W3CDTF">2021-08-26T09:43:51Z</dcterms:modified>
</cp:coreProperties>
</file>